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453F5-17EE-40E1-9482-E87A438E05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AFD58B-5C6B-40AF-8FAB-C19BA701C5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D202E-A137-42CE-91AE-2F854CB74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3DBD-4CED-4422-9DE4-6DBC607DBCEF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4B457-029D-4E68-B9DC-D9CCD68E8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FA954-F21F-4736-BB74-9C7BB4E01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D793-9612-4140-BF2A-7581FA5F9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90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65272-EC05-44F1-9C98-8732ED9DC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72571-3AEF-4F8C-834D-04FFA1D62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EB1DE-8D58-4704-A196-E326F984F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3DBD-4CED-4422-9DE4-6DBC607DBCEF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5055E-A87E-4482-A9BB-A756D7934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6F0F5-BED4-4A2A-8532-54C23DC57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D793-9612-4140-BF2A-7581FA5F9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57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1DA6DC-2FD1-4E61-B2CD-CE1D009537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0FA2E0-7E54-493A-B97A-7A1F94302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DFD86-3B16-4822-AA18-F4B0B545C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3DBD-4CED-4422-9DE4-6DBC607DBCEF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82B43-E95A-407E-97B7-1A676D58E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DD5A4-2F40-431F-99CA-D444E7DE7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D793-9612-4140-BF2A-7581FA5F9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07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284FB-437B-4BA6-9C41-6B29BEBFB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CB720-6552-4F14-A194-29371E7F0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DB28C-4BEE-4043-97FA-DAC611492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3DBD-4CED-4422-9DE4-6DBC607DBCEF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EE631-8A48-450D-84A0-4DB63C280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0E0CE-27C5-407E-A721-468552FAB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D793-9612-4140-BF2A-7581FA5F9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87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9B34B-F7C0-41FD-B64C-EFF7428E7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31A73D-8DBA-4101-8F5C-40C85EB16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8AAD8-6569-4A1D-9CB4-A681F040F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3DBD-4CED-4422-9DE4-6DBC607DBCEF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25068-1715-465C-ADA3-AAAFC0B5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C1A60-A083-4A91-A5F2-9A9C8B797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D793-9612-4140-BF2A-7581FA5F9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7D7EE-6D23-434A-99EE-FFCC87676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D28F4-D8D6-4A4F-9755-A883728848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24D6E-773C-4762-BF66-DF9A37B35C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3983B9-ACE1-4F7C-8BDD-4D7CE0CAA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3DBD-4CED-4422-9DE4-6DBC607DBCEF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906CEB-AB6C-4DAB-8D8F-49D2FDD87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E2F22F-5722-403F-9319-9DF83EB11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D793-9612-4140-BF2A-7581FA5F9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C57C1-3D9E-4661-B985-D8B8AF68A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C1F405-E08A-4E1C-BDFD-B2E5A0891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86C49-D6F0-4E12-88D3-43AB9C785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D73AE4-C714-47F7-B3D3-E201674B50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239BF9-8E11-4D7F-9FB2-D50707A248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76C886-497C-445F-8709-C48F55C31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3DBD-4CED-4422-9DE4-6DBC607DBCEF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7A3190-9EA6-4250-8CA1-C33BCAD65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BDC792-D4AC-4224-890B-815A8993F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D793-9612-4140-BF2A-7581FA5F9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2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1643D-E361-49C0-8AAC-38A1A6E9E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A3C48F-6EE8-45F8-A937-5EAAFC95F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3DBD-4CED-4422-9DE4-6DBC607DBCEF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0DD895-0770-40DB-AC86-D04EFDD0D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DA0E55-4587-41AA-9B3F-3F5555ED6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D793-9612-4140-BF2A-7581FA5F9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0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20E31D-0C43-4C0B-B6AC-879625E0C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3DBD-4CED-4422-9DE4-6DBC607DBCEF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6BD814-3C8C-4564-8B70-4871B3ED2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4FA2C-BFF8-4BB2-8DDB-D68A63CA6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D793-9612-4140-BF2A-7581FA5F9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BC28A-67FA-41A7-A66A-4A12DC346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0A9AC-3E70-41BD-8C03-E2837AE09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AE3163-A9CB-4C26-9E92-2C9932993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0C9D82-F952-4BCD-8586-934685D8E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3DBD-4CED-4422-9DE4-6DBC607DBCEF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E52B2-D9E9-4579-A293-956756DE8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7FC535-103B-4102-BA8C-EA206FFCE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D793-9612-4140-BF2A-7581FA5F9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80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FD137-5707-41B8-A99C-19BCD2F73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ACB340-F87A-4F00-BBD8-3A2FA01E20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ACA217-06B2-413C-A5AF-A127989ED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313B5-3B92-4648-B432-977CA9ADE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3DBD-4CED-4422-9DE4-6DBC607DBCEF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96B610-6AFA-4078-90CA-596214367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DD44A-D97C-4486-A0E7-2814A31DB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D793-9612-4140-BF2A-7581FA5F9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4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2865E4-C03B-4E17-B745-94C3D97AA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A55410-F69E-4AFE-BC39-A411140EB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B0AF3-E505-4BB4-93C1-699EFA4881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33DBD-4CED-4422-9DE4-6DBC607DBCEF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F2C24-7BDF-467C-8D8C-35EDBD5B9E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3974B-1109-4319-B67A-2CD1E685C9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ED793-9612-4140-BF2A-7581FA5F9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2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46000">
              <a:schemeClr val="accent5">
                <a:lumMod val="95000"/>
                <a:lumOff val="5000"/>
              </a:schemeClr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BD69-3ED1-4A33-BF8F-C1BEB2170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6550" y="731520"/>
            <a:ext cx="5242560" cy="3143250"/>
          </a:xfrm>
          <a:custGeom>
            <a:avLst/>
            <a:gdLst>
              <a:gd name="connsiteX0" fmla="*/ 0 w 5242560"/>
              <a:gd name="connsiteY0" fmla="*/ 0 h 3143250"/>
              <a:gd name="connsiteX1" fmla="*/ 602894 w 5242560"/>
              <a:gd name="connsiteY1" fmla="*/ 0 h 3143250"/>
              <a:gd name="connsiteX2" fmla="*/ 1363066 w 5242560"/>
              <a:gd name="connsiteY2" fmla="*/ 0 h 3143250"/>
              <a:gd name="connsiteX3" fmla="*/ 2018386 w 5242560"/>
              <a:gd name="connsiteY3" fmla="*/ 0 h 3143250"/>
              <a:gd name="connsiteX4" fmla="*/ 2673706 w 5242560"/>
              <a:gd name="connsiteY4" fmla="*/ 0 h 3143250"/>
              <a:gd name="connsiteX5" fmla="*/ 3381451 w 5242560"/>
              <a:gd name="connsiteY5" fmla="*/ 0 h 3143250"/>
              <a:gd name="connsiteX6" fmla="*/ 4141622 w 5242560"/>
              <a:gd name="connsiteY6" fmla="*/ 0 h 3143250"/>
              <a:gd name="connsiteX7" fmla="*/ 5242560 w 5242560"/>
              <a:gd name="connsiteY7" fmla="*/ 0 h 3143250"/>
              <a:gd name="connsiteX8" fmla="*/ 5242560 w 5242560"/>
              <a:gd name="connsiteY8" fmla="*/ 597218 h 3143250"/>
              <a:gd name="connsiteX9" fmla="*/ 5242560 w 5242560"/>
              <a:gd name="connsiteY9" fmla="*/ 1131570 h 3143250"/>
              <a:gd name="connsiteX10" fmla="*/ 5242560 w 5242560"/>
              <a:gd name="connsiteY10" fmla="*/ 1791653 h 3143250"/>
              <a:gd name="connsiteX11" fmla="*/ 5242560 w 5242560"/>
              <a:gd name="connsiteY11" fmla="*/ 2420303 h 3143250"/>
              <a:gd name="connsiteX12" fmla="*/ 5242560 w 5242560"/>
              <a:gd name="connsiteY12" fmla="*/ 3143250 h 3143250"/>
              <a:gd name="connsiteX13" fmla="*/ 4639666 w 5242560"/>
              <a:gd name="connsiteY13" fmla="*/ 3143250 h 3143250"/>
              <a:gd name="connsiteX14" fmla="*/ 3879494 w 5242560"/>
              <a:gd name="connsiteY14" fmla="*/ 3143250 h 3143250"/>
              <a:gd name="connsiteX15" fmla="*/ 3119323 w 5242560"/>
              <a:gd name="connsiteY15" fmla="*/ 3143250 h 3143250"/>
              <a:gd name="connsiteX16" fmla="*/ 2411578 w 5242560"/>
              <a:gd name="connsiteY16" fmla="*/ 3143250 h 3143250"/>
              <a:gd name="connsiteX17" fmla="*/ 1703832 w 5242560"/>
              <a:gd name="connsiteY17" fmla="*/ 3143250 h 3143250"/>
              <a:gd name="connsiteX18" fmla="*/ 996086 w 5242560"/>
              <a:gd name="connsiteY18" fmla="*/ 3143250 h 3143250"/>
              <a:gd name="connsiteX19" fmla="*/ 0 w 5242560"/>
              <a:gd name="connsiteY19" fmla="*/ 3143250 h 3143250"/>
              <a:gd name="connsiteX20" fmla="*/ 0 w 5242560"/>
              <a:gd name="connsiteY20" fmla="*/ 2483168 h 3143250"/>
              <a:gd name="connsiteX21" fmla="*/ 0 w 5242560"/>
              <a:gd name="connsiteY21" fmla="*/ 1791652 h 3143250"/>
              <a:gd name="connsiteX22" fmla="*/ 0 w 5242560"/>
              <a:gd name="connsiteY22" fmla="*/ 1257300 h 3143250"/>
              <a:gd name="connsiteX23" fmla="*/ 0 w 5242560"/>
              <a:gd name="connsiteY23" fmla="*/ 597217 h 3143250"/>
              <a:gd name="connsiteX24" fmla="*/ 0 w 5242560"/>
              <a:gd name="connsiteY24" fmla="*/ 0 h 314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242560" h="3143250" fill="none" extrusionOk="0">
                <a:moveTo>
                  <a:pt x="0" y="0"/>
                </a:moveTo>
                <a:cubicBezTo>
                  <a:pt x="161025" y="-16617"/>
                  <a:pt x="327828" y="-11222"/>
                  <a:pt x="602894" y="0"/>
                </a:cubicBezTo>
                <a:cubicBezTo>
                  <a:pt x="877960" y="11222"/>
                  <a:pt x="1179017" y="-2353"/>
                  <a:pt x="1363066" y="0"/>
                </a:cubicBezTo>
                <a:cubicBezTo>
                  <a:pt x="1547115" y="2353"/>
                  <a:pt x="1840673" y="-31359"/>
                  <a:pt x="2018386" y="0"/>
                </a:cubicBezTo>
                <a:cubicBezTo>
                  <a:pt x="2196099" y="31359"/>
                  <a:pt x="2468433" y="-28782"/>
                  <a:pt x="2673706" y="0"/>
                </a:cubicBezTo>
                <a:cubicBezTo>
                  <a:pt x="2878979" y="28782"/>
                  <a:pt x="3232707" y="13505"/>
                  <a:pt x="3381451" y="0"/>
                </a:cubicBezTo>
                <a:cubicBezTo>
                  <a:pt x="3530195" y="-13505"/>
                  <a:pt x="3919077" y="2294"/>
                  <a:pt x="4141622" y="0"/>
                </a:cubicBezTo>
                <a:cubicBezTo>
                  <a:pt x="4364167" y="-2294"/>
                  <a:pt x="4868937" y="13678"/>
                  <a:pt x="5242560" y="0"/>
                </a:cubicBezTo>
                <a:cubicBezTo>
                  <a:pt x="5216497" y="221931"/>
                  <a:pt x="5254231" y="340736"/>
                  <a:pt x="5242560" y="597218"/>
                </a:cubicBezTo>
                <a:cubicBezTo>
                  <a:pt x="5230889" y="853700"/>
                  <a:pt x="5232129" y="900202"/>
                  <a:pt x="5242560" y="1131570"/>
                </a:cubicBezTo>
                <a:cubicBezTo>
                  <a:pt x="5252991" y="1362938"/>
                  <a:pt x="5256946" y="1502704"/>
                  <a:pt x="5242560" y="1791653"/>
                </a:cubicBezTo>
                <a:cubicBezTo>
                  <a:pt x="5228174" y="2080602"/>
                  <a:pt x="5268086" y="2193205"/>
                  <a:pt x="5242560" y="2420303"/>
                </a:cubicBezTo>
                <a:cubicBezTo>
                  <a:pt x="5217035" y="2647401"/>
                  <a:pt x="5218438" y="2996065"/>
                  <a:pt x="5242560" y="3143250"/>
                </a:cubicBezTo>
                <a:cubicBezTo>
                  <a:pt x="4981682" y="3165147"/>
                  <a:pt x="4935667" y="3117883"/>
                  <a:pt x="4639666" y="3143250"/>
                </a:cubicBezTo>
                <a:cubicBezTo>
                  <a:pt x="4343665" y="3168617"/>
                  <a:pt x="4087294" y="3118049"/>
                  <a:pt x="3879494" y="3143250"/>
                </a:cubicBezTo>
                <a:cubicBezTo>
                  <a:pt x="3671694" y="3168451"/>
                  <a:pt x="3437160" y="3126047"/>
                  <a:pt x="3119323" y="3143250"/>
                </a:cubicBezTo>
                <a:cubicBezTo>
                  <a:pt x="2801486" y="3160453"/>
                  <a:pt x="2666931" y="3154915"/>
                  <a:pt x="2411578" y="3143250"/>
                </a:cubicBezTo>
                <a:cubicBezTo>
                  <a:pt x="2156225" y="3131585"/>
                  <a:pt x="2055574" y="3157930"/>
                  <a:pt x="1703832" y="3143250"/>
                </a:cubicBezTo>
                <a:cubicBezTo>
                  <a:pt x="1352090" y="3128570"/>
                  <a:pt x="1173169" y="3165963"/>
                  <a:pt x="996086" y="3143250"/>
                </a:cubicBezTo>
                <a:cubicBezTo>
                  <a:pt x="819003" y="3120537"/>
                  <a:pt x="415547" y="3113777"/>
                  <a:pt x="0" y="3143250"/>
                </a:cubicBezTo>
                <a:cubicBezTo>
                  <a:pt x="-5570" y="2919561"/>
                  <a:pt x="3362" y="2651013"/>
                  <a:pt x="0" y="2483168"/>
                </a:cubicBezTo>
                <a:cubicBezTo>
                  <a:pt x="-3362" y="2315323"/>
                  <a:pt x="23771" y="2111692"/>
                  <a:pt x="0" y="1791652"/>
                </a:cubicBezTo>
                <a:cubicBezTo>
                  <a:pt x="-23771" y="1471612"/>
                  <a:pt x="25945" y="1465320"/>
                  <a:pt x="0" y="1257300"/>
                </a:cubicBezTo>
                <a:cubicBezTo>
                  <a:pt x="-25945" y="1049280"/>
                  <a:pt x="8038" y="783118"/>
                  <a:pt x="0" y="597217"/>
                </a:cubicBezTo>
                <a:cubicBezTo>
                  <a:pt x="-8038" y="411316"/>
                  <a:pt x="-16944" y="166058"/>
                  <a:pt x="0" y="0"/>
                </a:cubicBezTo>
                <a:close/>
              </a:path>
              <a:path w="5242560" h="3143250" stroke="0" extrusionOk="0">
                <a:moveTo>
                  <a:pt x="0" y="0"/>
                </a:moveTo>
                <a:cubicBezTo>
                  <a:pt x="319326" y="-12257"/>
                  <a:pt x="500363" y="-24682"/>
                  <a:pt x="655320" y="0"/>
                </a:cubicBezTo>
                <a:cubicBezTo>
                  <a:pt x="810277" y="24682"/>
                  <a:pt x="972661" y="-12258"/>
                  <a:pt x="1205789" y="0"/>
                </a:cubicBezTo>
                <a:cubicBezTo>
                  <a:pt x="1438917" y="12258"/>
                  <a:pt x="1681872" y="26730"/>
                  <a:pt x="1861109" y="0"/>
                </a:cubicBezTo>
                <a:cubicBezTo>
                  <a:pt x="2040346" y="-26730"/>
                  <a:pt x="2212809" y="22274"/>
                  <a:pt x="2464003" y="0"/>
                </a:cubicBezTo>
                <a:cubicBezTo>
                  <a:pt x="2715197" y="-22274"/>
                  <a:pt x="2834516" y="27112"/>
                  <a:pt x="3066898" y="0"/>
                </a:cubicBezTo>
                <a:cubicBezTo>
                  <a:pt x="3299280" y="-27112"/>
                  <a:pt x="3527439" y="-20527"/>
                  <a:pt x="3774643" y="0"/>
                </a:cubicBezTo>
                <a:cubicBezTo>
                  <a:pt x="4021848" y="20527"/>
                  <a:pt x="4230909" y="15368"/>
                  <a:pt x="4482389" y="0"/>
                </a:cubicBezTo>
                <a:cubicBezTo>
                  <a:pt x="4733869" y="-15368"/>
                  <a:pt x="4995881" y="-10641"/>
                  <a:pt x="5242560" y="0"/>
                </a:cubicBezTo>
                <a:cubicBezTo>
                  <a:pt x="5224425" y="127571"/>
                  <a:pt x="5226904" y="373852"/>
                  <a:pt x="5242560" y="534353"/>
                </a:cubicBezTo>
                <a:cubicBezTo>
                  <a:pt x="5258216" y="694854"/>
                  <a:pt x="5215344" y="880539"/>
                  <a:pt x="5242560" y="1194435"/>
                </a:cubicBezTo>
                <a:cubicBezTo>
                  <a:pt x="5269776" y="1508331"/>
                  <a:pt x="5250332" y="1613215"/>
                  <a:pt x="5242560" y="1791653"/>
                </a:cubicBezTo>
                <a:cubicBezTo>
                  <a:pt x="5234788" y="1970091"/>
                  <a:pt x="5245669" y="2127324"/>
                  <a:pt x="5242560" y="2420303"/>
                </a:cubicBezTo>
                <a:cubicBezTo>
                  <a:pt x="5239452" y="2713282"/>
                  <a:pt x="5233015" y="2982326"/>
                  <a:pt x="5242560" y="3143250"/>
                </a:cubicBezTo>
                <a:cubicBezTo>
                  <a:pt x="5098005" y="3170742"/>
                  <a:pt x="4812924" y="3142278"/>
                  <a:pt x="4692091" y="3143250"/>
                </a:cubicBezTo>
                <a:cubicBezTo>
                  <a:pt x="4571258" y="3144222"/>
                  <a:pt x="4200504" y="3118771"/>
                  <a:pt x="3984346" y="3143250"/>
                </a:cubicBezTo>
                <a:cubicBezTo>
                  <a:pt x="3768188" y="3167729"/>
                  <a:pt x="3607799" y="3126026"/>
                  <a:pt x="3329026" y="3143250"/>
                </a:cubicBezTo>
                <a:cubicBezTo>
                  <a:pt x="3050253" y="3160474"/>
                  <a:pt x="2925088" y="3166752"/>
                  <a:pt x="2568854" y="3143250"/>
                </a:cubicBezTo>
                <a:cubicBezTo>
                  <a:pt x="2212620" y="3119748"/>
                  <a:pt x="2172296" y="3159555"/>
                  <a:pt x="1861109" y="3143250"/>
                </a:cubicBezTo>
                <a:cubicBezTo>
                  <a:pt x="1549923" y="3126945"/>
                  <a:pt x="1514030" y="3122226"/>
                  <a:pt x="1310640" y="3143250"/>
                </a:cubicBezTo>
                <a:cubicBezTo>
                  <a:pt x="1107250" y="3164274"/>
                  <a:pt x="500641" y="3125912"/>
                  <a:pt x="0" y="3143250"/>
                </a:cubicBezTo>
                <a:cubicBezTo>
                  <a:pt x="-23065" y="2995304"/>
                  <a:pt x="-31260" y="2592402"/>
                  <a:pt x="0" y="2451735"/>
                </a:cubicBezTo>
                <a:cubicBezTo>
                  <a:pt x="31260" y="2311068"/>
                  <a:pt x="-19688" y="2109560"/>
                  <a:pt x="0" y="1854518"/>
                </a:cubicBezTo>
                <a:cubicBezTo>
                  <a:pt x="19688" y="1599476"/>
                  <a:pt x="-6192" y="1534491"/>
                  <a:pt x="0" y="1225867"/>
                </a:cubicBezTo>
                <a:cubicBezTo>
                  <a:pt x="6192" y="917243"/>
                  <a:pt x="45063" y="292360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00175618">
                  <ask:type>
                    <ask:lineSketchFreehand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Abadi" panose="020B0604020104020204" pitchFamily="34" charset="0"/>
              </a:rPr>
              <a:t>Mad Scientist </a:t>
            </a:r>
            <a:br>
              <a:rPr lang="en-US" sz="6000" dirty="0">
                <a:latin typeface="Abadi" panose="020B0604020104020204" pitchFamily="34" charset="0"/>
              </a:rPr>
            </a:br>
            <a:r>
              <a:rPr lang="en-US" sz="6000" dirty="0">
                <a:latin typeface="Abadi" panose="020B0604020104020204" pitchFamily="34" charset="0"/>
              </a:rPr>
              <a:t>Tree Diagram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F07B0-07BC-43D8-AEBF-D3EBA07D3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890" y="651509"/>
            <a:ext cx="5833110" cy="584136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en-US" sz="2400" dirty="0">
                <a:effectLst/>
                <a:latin typeface="Abadi" panose="020B0604020104020204" pitchFamily="34" charset="0"/>
                <a:ea typeface="Abadi" panose="020B0604020104020204" pitchFamily="34" charset="0"/>
                <a:cs typeface="Times New Roman" panose="02020603050405020304" pitchFamily="18" charset="0"/>
              </a:rPr>
              <a:t>You’re a crazy scientist and you’re creating hybrid animals to sell as pets.  Many people want to know how many different types of hybrid animals can be created.  </a:t>
            </a:r>
          </a:p>
          <a:p>
            <a:endParaRPr lang="en-US" sz="2400" dirty="0">
              <a:effectLst/>
              <a:latin typeface="Abadi" panose="020B0604020104020204" pitchFamily="34" charset="0"/>
              <a:ea typeface="Abadi" panose="020B060402010402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Abadi" panose="020B0604020104020204" pitchFamily="34" charset="0"/>
                <a:ea typeface="Abadi" panose="020B0604020104020204" pitchFamily="34" charset="0"/>
                <a:cs typeface="Times New Roman" panose="02020603050405020304" pitchFamily="18" charset="0"/>
              </a:rPr>
              <a:t>To figure this out, you must create a tree diagram as the hybrid must have one unique face, body, and accessory. </a:t>
            </a:r>
          </a:p>
          <a:p>
            <a:endParaRPr lang="en-US" sz="2400" dirty="0">
              <a:effectLst/>
              <a:latin typeface="Abadi" panose="020B0604020104020204" pitchFamily="34" charset="0"/>
              <a:ea typeface="Abadi" panose="020B0604020104020204" pitchFamily="34" charset="0"/>
              <a:cs typeface="Times New Roman" panose="02020603050405020304" pitchFamily="18" charset="0"/>
            </a:endParaRPr>
          </a:p>
          <a:p>
            <a:r>
              <a:rPr lang="en-US" sz="2400" b="1" u="sng" dirty="0">
                <a:effectLst/>
                <a:latin typeface="Abadi" panose="020B0604020104020204" pitchFamily="34" charset="0"/>
                <a:ea typeface="Abadi" panose="020B0604020104020204" pitchFamily="34" charset="0"/>
                <a:cs typeface="Times New Roman" panose="02020603050405020304" pitchFamily="18" charset="0"/>
              </a:rPr>
              <a:t>LIST</a:t>
            </a:r>
            <a:r>
              <a:rPr lang="en-US" sz="2400" dirty="0">
                <a:effectLst/>
                <a:latin typeface="Abadi" panose="020B0604020104020204" pitchFamily="34" charset="0"/>
                <a:ea typeface="Abadi" panose="020B0604020104020204" pitchFamily="34" charset="0"/>
                <a:cs typeface="Times New Roman" panose="02020603050405020304" pitchFamily="18" charset="0"/>
              </a:rPr>
              <a:t> all the possible outcomes once you’ve completed your diagram.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5F5442B-3972-400F-8171-80FB9A8B7BC3}"/>
              </a:ext>
            </a:extLst>
          </p:cNvPr>
          <p:cNvGraphicFramePr>
            <a:graphicFrameLocks noGrp="1"/>
          </p:cNvGraphicFramePr>
          <p:nvPr/>
        </p:nvGraphicFramePr>
        <p:xfrm>
          <a:off x="6366510" y="4458335"/>
          <a:ext cx="5562600" cy="203454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241320">
                  <a:extLst>
                    <a:ext uri="{9D8B030D-6E8A-4147-A177-3AD203B41FA5}">
                      <a16:colId xmlns:a16="http://schemas.microsoft.com/office/drawing/2014/main" val="1161280237"/>
                    </a:ext>
                  </a:extLst>
                </a:gridCol>
                <a:gridCol w="3321280">
                  <a:extLst>
                    <a:ext uri="{9D8B030D-6E8A-4147-A177-3AD203B41FA5}">
                      <a16:colId xmlns:a16="http://schemas.microsoft.com/office/drawing/2014/main" val="2937640767"/>
                    </a:ext>
                  </a:extLst>
                </a:gridCol>
              </a:tblGrid>
              <a:tr h="8658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Face</a:t>
                      </a:r>
                      <a:endParaRPr lang="en-US" sz="2000" dirty="0">
                        <a:effectLst/>
                        <a:latin typeface="Abadi" panose="020B0604020104020204" pitchFamily="34" charset="0"/>
                        <a:ea typeface="Abadi" panose="020B06040201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Bunny, elephant, old man</a:t>
                      </a:r>
                      <a:endParaRPr lang="en-US" sz="2000" b="0" dirty="0">
                        <a:effectLst/>
                        <a:latin typeface="Abadi" panose="020B0604020104020204" pitchFamily="34" charset="0"/>
                        <a:ea typeface="Abadi" panose="020B06040201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358998"/>
                  </a:ext>
                </a:extLst>
              </a:tr>
              <a:tr h="595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Body</a:t>
                      </a:r>
                      <a:endParaRPr lang="en-US" sz="2000" dirty="0">
                        <a:effectLst/>
                        <a:latin typeface="Abadi" panose="020B0604020104020204" pitchFamily="34" charset="0"/>
                        <a:ea typeface="Abadi" panose="020B06040201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Giraffe, snake, butterfly</a:t>
                      </a:r>
                      <a:endParaRPr lang="en-US" sz="2000" dirty="0">
                        <a:effectLst/>
                        <a:latin typeface="Abadi" panose="020B0604020104020204" pitchFamily="34" charset="0"/>
                        <a:ea typeface="Abadi" panose="020B06040201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516370"/>
                  </a:ext>
                </a:extLst>
              </a:tr>
              <a:tr h="5728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Accessory</a:t>
                      </a:r>
                      <a:endParaRPr lang="en-US" sz="2000" dirty="0">
                        <a:effectLst/>
                        <a:latin typeface="Abadi" panose="020B0604020104020204" pitchFamily="34" charset="0"/>
                        <a:ea typeface="Abadi" panose="020B06040201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Wand, Guitar, lamp</a:t>
                      </a:r>
                      <a:endParaRPr lang="en-US" sz="2000" dirty="0">
                        <a:effectLst/>
                        <a:latin typeface="Abadi" panose="020B0604020104020204" pitchFamily="34" charset="0"/>
                        <a:ea typeface="Abadi" panose="020B06040201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062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89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415B0-6497-49A5-BA85-2381431C9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7"/>
            <a:ext cx="12192000" cy="388144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badi" panose="020B0604020104020204" pitchFamily="34" charset="0"/>
              </a:rPr>
              <a:t>Tree Diagram Slide</a:t>
            </a:r>
          </a:p>
        </p:txBody>
      </p:sp>
    </p:spTree>
    <p:extLst>
      <p:ext uri="{BB962C8B-B14F-4D97-AF65-F5344CB8AC3E}">
        <p14:creationId xmlns:p14="http://schemas.microsoft.com/office/powerpoint/2010/main" val="2112411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415B0-6497-49A5-BA85-2381431C9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7"/>
            <a:ext cx="12192000" cy="388144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badi" panose="020B0604020104020204" pitchFamily="34" charset="0"/>
              </a:rPr>
              <a:t>Create your Hybrid Animal here</a:t>
            </a:r>
          </a:p>
        </p:txBody>
      </p:sp>
    </p:spTree>
    <p:extLst>
      <p:ext uri="{BB962C8B-B14F-4D97-AF65-F5344CB8AC3E}">
        <p14:creationId xmlns:p14="http://schemas.microsoft.com/office/powerpoint/2010/main" val="3148885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98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Abadi</vt:lpstr>
      <vt:lpstr>Arial</vt:lpstr>
      <vt:lpstr>Calibri</vt:lpstr>
      <vt:lpstr>Calibri Light</vt:lpstr>
      <vt:lpstr>Office Theme</vt:lpstr>
      <vt:lpstr>Mad Scientist  Tree Diagram</vt:lpstr>
      <vt:lpstr>Tree Diagram Slide</vt:lpstr>
      <vt:lpstr>Create your Hybrid Animal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Campbell, Bradley E</dc:creator>
  <cp:lastModifiedBy>Campbell, Bradley E</cp:lastModifiedBy>
  <cp:revision>2</cp:revision>
  <dcterms:created xsi:type="dcterms:W3CDTF">2021-02-05T16:51:05Z</dcterms:created>
  <dcterms:modified xsi:type="dcterms:W3CDTF">2021-02-05T17:03:47Z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etDate">
    <vt:lpwstr>2021-02-05T16:51:05Z</vt:lpwstr>
  </property>
  <property fmtid="{D5CDD505-2E9C-101B-9397-08002B2CF9AE}" pid="4" name="MSIP_Label_0ee3c538-ec52-435f-ae58-017644bd9513_Method">
    <vt:lpwstr>Standard</vt:lpwstr>
  </property>
  <property fmtid="{D5CDD505-2E9C-101B-9397-08002B2CF9AE}" pid="5" name="MSIP_Label_0ee3c538-ec52-435f-ae58-017644bd9513_Name">
    <vt:lpwstr>0ee3c538-ec52-435f-ae58-017644bd9513</vt:lpwstr>
  </property>
  <property fmtid="{D5CDD505-2E9C-101B-9397-08002B2CF9AE}" pid="6" name="MSIP_Label_0ee3c538-ec52-435f-ae58-017644bd9513_SiteId">
    <vt:lpwstr>0cdcb198-8169-4b70-ba9f-da7e3ba700c2</vt:lpwstr>
  </property>
  <property fmtid="{D5CDD505-2E9C-101B-9397-08002B2CF9AE}" pid="7" name="MSIP_Label_0ee3c538-ec52-435f-ae58-017644bd9513_ActionId">
    <vt:lpwstr>eede2112-95f6-4f2e-81c0-da3168fb4f69</vt:lpwstr>
  </property>
  <property fmtid="{D5CDD505-2E9C-101B-9397-08002B2CF9AE}" pid="8" name="MSIP_Label_0ee3c538-ec52-435f-ae58-017644bd9513_ContentBits">
    <vt:lpwstr>0</vt:lpwstr>
  </property>
</Properties>
</file>