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6CFEFA-5D3C-4C47-BF2C-0A867B705007}" v="13" dt="2020-09-08T06:33:12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08E3-175A-4CCA-980A-B39F20D36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D85A8-F51B-4FBB-BB70-D6C4E928B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8284-506A-4AF2-BA69-3E135E91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061D0-8A98-404B-9EA6-6483D941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53D24-59EA-44D1-91A4-6FF86A04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7B3-DF2D-4892-877D-C6D7D91BA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9555B-3AF0-4851-8957-AD3153793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22639-25C5-4D34-9673-6CBB0A2A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F0849-BE38-4C9C-BF2C-B3CA5697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642FE-9B0E-4614-99FA-9EA12A50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24F4FF-1749-4961-9D61-4F04932D7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49E018-064F-4755-A7CF-52549952A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0C953-65E1-476F-8B63-29CE4F00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13BF8-864A-44EB-B6DE-D3D7C09F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F2062-23CC-448D-8540-2FC18C3C4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8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F46E7-4055-4D34-8C37-CBD4D89C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96B08-ED29-49C9-B98F-38A434573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11953-50DA-4EB1-95D7-0B8DCA2F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B5D30-86CE-4585-8D25-445632A1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246D7-39F3-4B21-829F-46C812C0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4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4ABE5-F135-4AC3-9697-C9FE6201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FE694-FF8E-47F2-A00E-0BB77F7D6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F0EC7-8CEE-4DDE-A69F-206F0F1F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0569-846F-4A2C-9A44-9D03C4DE7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759AE-39F0-4BDE-869D-4A232668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4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67A4-4DD4-404E-8707-AEB7509D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74FCB-7834-47B4-A735-45D26E5F8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17526-E338-4680-8F7A-D0CA56858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E51C1-E99F-4A93-BDB4-2C9B844F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DCBC0-3F55-446E-98BC-D480B1B2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63576-351A-425C-8C93-3A9F2F0E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2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91A5-D291-4BC1-A221-8606F638D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FD081-A3E5-4F7B-B596-36BB67314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55ED0F-1987-40F1-892B-BACCADAAE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DD731-9BA5-490C-9418-B27D00D9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15392B-2D1E-47E7-99A2-B841E0AD2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D62C0-8F0C-462E-95DD-1956EC93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02587-FD56-4F2B-A622-5E7E72A0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E84F40-FE86-4CDB-B2FE-6D0DD449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9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B5CC-AA1D-4F54-863D-C7C9A6855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93FA9C-F017-488D-AE81-4CC7C4B1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188F7-D0CA-4A10-BF35-89FC7846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658B3-4583-4BB8-8D2C-17F8D550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08B1DA-BFF4-4238-8D52-27080A93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E7045-F098-46A4-9F2F-E59981FB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EE2B3-4297-4600-8F92-23D53B80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8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DB71-5D3E-4307-A7CD-4B96097BC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C29B1-F2A9-43E9-9E96-A8C3C3FC0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5DD93-1BBE-4844-BF35-94F8DEBC7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747C6-6C78-492E-9414-9EEB6530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EDF90-CEBE-4AD1-8F69-821AEBB7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25558-ACBE-434A-BD79-B45D901C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0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6C44-F1B2-42D2-800B-B460CFC4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89388-BEA0-4451-AC20-7A9BB8981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6F491-9D85-4721-8738-F55AAA2C7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EFC4A-A135-421B-AE78-BD70EF4A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8D9E4-9224-4A0A-8E82-34731C14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9E384-751B-4825-9D15-0AC78992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ADDF37-1C45-489A-B5A8-7FEB633A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56B3C-CCA2-43D1-AEF9-C972325C0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22CFF-0373-4C69-9F28-1E0E5248C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941F3-D698-410A-907E-321D19C5C8A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9F51A-9DCD-48AB-BF27-9D3D47440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B755E-A6B5-4DD8-802F-4257F465D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8C50-3299-4F2E-BF7B-585E2E87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7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A877-314A-4EA7-82F2-B1CE9EDF64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dobe Caslon Pro Bold" panose="0205070206050A020403" pitchFamily="18" charset="0"/>
                <a:cs typeface="Adobe Arabic" panose="02040503050201020203" pitchFamily="18" charset="-78"/>
              </a:rPr>
              <a:t>Reflecting on </a:t>
            </a:r>
            <a:br>
              <a:rPr lang="en-US" dirty="0">
                <a:latin typeface="Adobe Caslon Pro Bold" panose="0205070206050A020403" pitchFamily="18" charset="0"/>
                <a:cs typeface="Adobe Arabic" panose="02040503050201020203" pitchFamily="18" charset="-78"/>
              </a:rPr>
            </a:br>
            <a:r>
              <a:rPr lang="en-US" dirty="0">
                <a:latin typeface="Adobe Caslon Pro Bold" panose="0205070206050A020403" pitchFamily="18" charset="0"/>
                <a:cs typeface="Adobe Arabic" panose="02040503050201020203" pitchFamily="18" charset="-78"/>
              </a:rPr>
              <a:t>Coordinate Planes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0E6C6-95D3-4B24-8737-C1C6AE701E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9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BCA4-FBDA-4DC5-9B8A-DD656AA9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6290354" cy="1500026"/>
          </a:xfrm>
          <a:solidFill>
            <a:schemeClr val="bg1"/>
          </a:solidFill>
          <a:ln>
            <a:solidFill>
              <a:srgbClr val="FFFFCC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dobe Caslon Pro Bold" panose="0205070206050A020403" pitchFamily="18" charset="0"/>
              </a:rPr>
              <a:t>“Reflecting”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D1E39-80C8-4242-8E03-1B4D4827E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1" y="1654140"/>
            <a:ext cx="6187611" cy="511653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your plot jumps over to the other side of an axis it “reflects”</a:t>
            </a:r>
          </a:p>
          <a:p>
            <a:r>
              <a:rPr lang="en-US" dirty="0"/>
              <a:t>When you reflect a number it either goes from positive to negative or negative to positive</a:t>
            </a:r>
          </a:p>
          <a:p>
            <a:pPr lvl="1"/>
            <a:r>
              <a:rPr lang="en-US" dirty="0"/>
              <a:t>You just sign the sign of the number opposite of the axis you just jumped.</a:t>
            </a:r>
          </a:p>
          <a:p>
            <a:pPr lvl="1"/>
            <a:endParaRPr lang="en-US" dirty="0"/>
          </a:p>
          <a:p>
            <a:r>
              <a:rPr lang="en-US" b="1" dirty="0"/>
              <a:t>Example to the right (</a:t>
            </a:r>
            <a:r>
              <a:rPr lang="en-US" b="1" dirty="0">
                <a:solidFill>
                  <a:srgbClr val="C00000"/>
                </a:solidFill>
              </a:rPr>
              <a:t>the red one</a:t>
            </a:r>
            <a:r>
              <a:rPr lang="en-US" b="1" dirty="0"/>
              <a:t>):</a:t>
            </a:r>
          </a:p>
          <a:p>
            <a:pPr lvl="1"/>
            <a:r>
              <a:rPr lang="en-US" dirty="0"/>
              <a:t>When you reflect over the y-axis you’re still ON the SAME PART of the y-axis so the value doesn’t change.</a:t>
            </a:r>
          </a:p>
          <a:p>
            <a:pPr lvl="1"/>
            <a:r>
              <a:rPr lang="en-US" dirty="0"/>
              <a:t>X does change from -2 to 2.</a:t>
            </a:r>
          </a:p>
          <a:p>
            <a:pPr lvl="1"/>
            <a:endParaRPr lang="en-US" dirty="0"/>
          </a:p>
        </p:txBody>
      </p:sp>
      <p:pic>
        <p:nvPicPr>
          <p:cNvPr id="5" name="Picture 2" descr="Graphing - Coordinate Axes - MathBitsNotebook(Jr)">
            <a:extLst>
              <a:ext uri="{FF2B5EF4-FFF2-40B4-BE49-F238E27FC236}">
                <a16:creationId xmlns:a16="http://schemas.microsoft.com/office/drawing/2014/main" id="{0A93F142-BBE5-4218-8970-EE464C59B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354" y="-4379"/>
            <a:ext cx="5901646" cy="6862379"/>
          </a:xfrm>
          <a:prstGeom prst="rect">
            <a:avLst/>
          </a:prstGeom>
          <a:noFill/>
          <a:ln>
            <a:solidFill>
              <a:srgbClr val="FFFF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06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8124-12D0-4A4E-BF33-4650EEAE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1" y="82193"/>
            <a:ext cx="10634609" cy="1608495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Adobe Caslon Pro Bold" panose="0205070206050A020403" pitchFamily="18" charset="0"/>
              </a:rPr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989E1-ECB3-44F6-8142-CD16F8A01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8" y="1500026"/>
            <a:ext cx="5496674" cy="51268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</a:t>
            </a:r>
            <a:r>
              <a:rPr lang="en-US" sz="3200" b="1" dirty="0"/>
              <a:t>(-4,-1) </a:t>
            </a:r>
            <a:r>
              <a:rPr lang="en-US" sz="3200" dirty="0"/>
              <a:t>is reflected over the </a:t>
            </a:r>
            <a:r>
              <a:rPr lang="en-US" sz="4000" b="1" dirty="0"/>
              <a:t>x</a:t>
            </a:r>
            <a:r>
              <a:rPr lang="en-US" sz="3200" dirty="0"/>
              <a:t>-axis, what would be its new coordinates?</a:t>
            </a:r>
          </a:p>
          <a:p>
            <a:pPr marL="514350" indent="-514350">
              <a:buFont typeface="+mj-lt"/>
              <a:buAutoNum type="alphaLcParenR"/>
            </a:pPr>
            <a:endParaRPr lang="en-US" sz="3200" dirty="0"/>
          </a:p>
          <a:p>
            <a:pPr marL="514350" indent="-514350">
              <a:buFont typeface="+mj-lt"/>
              <a:buAutoNum type="alphaLcParenR"/>
            </a:pPr>
            <a:endParaRPr lang="en-US" sz="3200" dirty="0"/>
          </a:p>
        </p:txBody>
      </p:sp>
      <p:pic>
        <p:nvPicPr>
          <p:cNvPr id="6" name="Picture 2" descr="Image result for coordinate plane blank">
            <a:extLst>
              <a:ext uri="{FF2B5EF4-FFF2-40B4-BE49-F238E27FC236}">
                <a16:creationId xmlns:a16="http://schemas.microsoft.com/office/drawing/2014/main" id="{AF08E30A-6378-4F68-93E0-F6A30B7B3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183" y="397097"/>
            <a:ext cx="6117251" cy="6229733"/>
          </a:xfrm>
          <a:prstGeom prst="rect">
            <a:avLst/>
          </a:prstGeom>
          <a:noFill/>
          <a:ln>
            <a:solidFill>
              <a:srgbClr val="FFFF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0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8124-12D0-4A4E-BF33-4650EEAE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1" y="82193"/>
            <a:ext cx="10634609" cy="1608495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Adobe Caslon Pro Bold" panose="0205070206050A020403" pitchFamily="18" charset="0"/>
              </a:rPr>
              <a:t>Example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989E1-ECB3-44F6-8142-CD16F8A01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89" y="1551399"/>
            <a:ext cx="5260369" cy="1877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If </a:t>
            </a:r>
            <a:r>
              <a:rPr lang="en-US" sz="3200" b="1" dirty="0"/>
              <a:t>(3,-2) </a:t>
            </a:r>
            <a:r>
              <a:rPr lang="en-US" sz="3200" dirty="0"/>
              <a:t>is reflected over the </a:t>
            </a:r>
            <a:r>
              <a:rPr lang="en-US" sz="4000" b="1" dirty="0"/>
              <a:t>y</a:t>
            </a:r>
            <a:r>
              <a:rPr lang="en-US" sz="3200" dirty="0"/>
              <a:t>-axis, what would be its new coordinates?</a:t>
            </a:r>
          </a:p>
          <a:p>
            <a:pPr marL="514350" indent="-514350">
              <a:buFont typeface="+mj-lt"/>
              <a:buAutoNum type="alphaLcParenR"/>
            </a:pPr>
            <a:endParaRPr lang="en-US" sz="3200" dirty="0"/>
          </a:p>
          <a:p>
            <a:pPr marL="514350" indent="-514350">
              <a:buFont typeface="+mj-lt"/>
              <a:buAutoNum type="alphaLcParenR"/>
            </a:pPr>
            <a:endParaRPr lang="en-US" sz="3200" dirty="0"/>
          </a:p>
        </p:txBody>
      </p:sp>
      <p:pic>
        <p:nvPicPr>
          <p:cNvPr id="5" name="Picture 2" descr="Image result for coordinate plane blank">
            <a:extLst>
              <a:ext uri="{FF2B5EF4-FFF2-40B4-BE49-F238E27FC236}">
                <a16:creationId xmlns:a16="http://schemas.microsoft.com/office/drawing/2014/main" id="{A9D72689-F4AD-4732-95A1-AD57C6A7A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184" y="397098"/>
            <a:ext cx="5954318" cy="6063804"/>
          </a:xfrm>
          <a:prstGeom prst="rect">
            <a:avLst/>
          </a:prstGeom>
          <a:noFill/>
          <a:ln>
            <a:solidFill>
              <a:srgbClr val="FFFF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39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55F4-E3DF-4F6F-BA90-79ED79675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98" y="719191"/>
            <a:ext cx="5554482" cy="5609690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Henry plotted point X at (-3, 6). He then reflected this point over the x-axis and labeled this point Y. Then he reflected Point Y over the y-axis to get point Z.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ordered pair for point Z?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Point Y: ______Point Z: ______</a:t>
            </a:r>
          </a:p>
          <a:p>
            <a:endParaRPr lang="en-US" dirty="0"/>
          </a:p>
        </p:txBody>
      </p:sp>
      <p:pic>
        <p:nvPicPr>
          <p:cNvPr id="5" name="Picture 2" descr="Image result for coordinate plane blank">
            <a:extLst>
              <a:ext uri="{FF2B5EF4-FFF2-40B4-BE49-F238E27FC236}">
                <a16:creationId xmlns:a16="http://schemas.microsoft.com/office/drawing/2014/main" id="{755DE7E2-BFAF-4540-9993-EE15E79DE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184" y="397098"/>
            <a:ext cx="5954318" cy="6063804"/>
          </a:xfrm>
          <a:prstGeom prst="rect">
            <a:avLst/>
          </a:prstGeom>
          <a:noFill/>
          <a:ln>
            <a:solidFill>
              <a:srgbClr val="FFFF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51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FBD61-C71B-4711-A134-6503552E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dirty="0">
                <a:latin typeface="Adobe Caslon Pro Bold" panose="0205070206050A020403" pitchFamily="18" charset="0"/>
              </a:rPr>
              <a:t>Review</a:t>
            </a:r>
            <a:endParaRPr lang="en-US" dirty="0">
              <a:latin typeface="Adobe Caslon Pro Bold" panose="0205070206050A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DE934-9C67-41A8-9F76-7F8A5F90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1825625"/>
            <a:ext cx="6400800" cy="466725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How are the coordinates of a point affected by a reflection of the point over the </a:t>
            </a:r>
            <a:r>
              <a:rPr lang="en-US" b="1" dirty="0">
                <a:highlight>
                  <a:srgbClr val="FFFF00"/>
                </a:highlight>
              </a:rPr>
              <a:t>x</a:t>
            </a:r>
            <a:r>
              <a:rPr lang="en-US" dirty="0"/>
              <a:t>-axis?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The </a:t>
            </a:r>
            <a:r>
              <a:rPr lang="en-US" b="1" dirty="0">
                <a:highlight>
                  <a:srgbClr val="00FFFF"/>
                </a:highlight>
              </a:rPr>
              <a:t>y</a:t>
            </a:r>
            <a:r>
              <a:rPr lang="en-US" b="1" dirty="0"/>
              <a:t>-coordinate </a:t>
            </a:r>
            <a:r>
              <a:rPr lang="en-US" b="1" dirty="0">
                <a:highlight>
                  <a:srgbClr val="00FFFF"/>
                </a:highlight>
              </a:rPr>
              <a:t>changes</a:t>
            </a:r>
            <a:r>
              <a:rPr lang="en-US" b="1" dirty="0"/>
              <a:t> to its </a:t>
            </a:r>
            <a:r>
              <a:rPr lang="en-US" b="1" dirty="0">
                <a:highlight>
                  <a:srgbClr val="FFFF00"/>
                </a:highlight>
              </a:rPr>
              <a:t>opposite</a:t>
            </a:r>
            <a:r>
              <a:rPr lang="en-US" b="1" dirty="0"/>
              <a:t>.</a:t>
            </a:r>
          </a:p>
          <a:p>
            <a:pPr algn="ctr"/>
            <a:endParaRPr lang="en-US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/>
              <a:t>How are the coordinates of a point affected by a reflection of the point over the </a:t>
            </a:r>
            <a:r>
              <a:rPr lang="en-US" b="1" dirty="0">
                <a:highlight>
                  <a:srgbClr val="FFFF00"/>
                </a:highlight>
              </a:rPr>
              <a:t>y</a:t>
            </a:r>
            <a:r>
              <a:rPr lang="en-US" dirty="0"/>
              <a:t>-axis?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b="1" dirty="0"/>
              <a:t>The </a:t>
            </a:r>
            <a:r>
              <a:rPr lang="en-US" b="1" dirty="0">
                <a:highlight>
                  <a:srgbClr val="00FFFF"/>
                </a:highlight>
              </a:rPr>
              <a:t>x</a:t>
            </a:r>
            <a:r>
              <a:rPr lang="en-US" b="1" dirty="0"/>
              <a:t>-coordinate </a:t>
            </a:r>
            <a:r>
              <a:rPr lang="en-US" b="1" dirty="0">
                <a:highlight>
                  <a:srgbClr val="00FFFF"/>
                </a:highlight>
              </a:rPr>
              <a:t>changes </a:t>
            </a:r>
            <a:r>
              <a:rPr lang="en-US" b="1" dirty="0"/>
              <a:t>to its </a:t>
            </a:r>
            <a:r>
              <a:rPr lang="en-US" b="1" dirty="0">
                <a:highlight>
                  <a:srgbClr val="FFFF00"/>
                </a:highlight>
              </a:rPr>
              <a:t>opposite</a:t>
            </a:r>
            <a:r>
              <a:rPr lang="en-US" b="1" dirty="0"/>
              <a:t>.</a:t>
            </a: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1026" name="Picture 2" descr="Reflection in Geometry (examples, solutions, videos, worksheets, games,  activities)">
            <a:extLst>
              <a:ext uri="{FF2B5EF4-FFF2-40B4-BE49-F238E27FC236}">
                <a16:creationId xmlns:a16="http://schemas.microsoft.com/office/drawing/2014/main" id="{9664EFD4-B2E7-45F2-8176-07C3EF0CD2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1" t="4405" r="4370" b="37816"/>
          <a:stretch/>
        </p:blipFill>
        <p:spPr bwMode="auto">
          <a:xfrm>
            <a:off x="7212459" y="2262883"/>
            <a:ext cx="4520629" cy="2332233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91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4763B84053434ABA62617FCA661ADB" ma:contentTypeVersion="38" ma:contentTypeDescription="Create a new document." ma:contentTypeScope="" ma:versionID="cf9106ed4ed593f45baf16ebfee87883">
  <xsd:schema xmlns:xsd="http://www.w3.org/2001/XMLSchema" xmlns:xs="http://www.w3.org/2001/XMLSchema" xmlns:p="http://schemas.microsoft.com/office/2006/metadata/properties" xmlns:ns3="54a822ea-dd0b-4034-9c2a-1a2bcb0639b7" xmlns:ns4="159fd24b-3626-4f4c-96f6-9dffbbd1a308" targetNamespace="http://schemas.microsoft.com/office/2006/metadata/properties" ma:root="true" ma:fieldsID="8ef3335d275675c6710a1cb9be6d1f05" ns3:_="" ns4:_="">
    <xsd:import namespace="54a822ea-dd0b-4034-9c2a-1a2bcb0639b7"/>
    <xsd:import namespace="159fd24b-3626-4f4c-96f6-9dffbbd1a3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DateTaken" minOccurs="0"/>
                <xsd:element ref="ns4:MediaServiceAutoTags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igrationWizId" minOccurs="0"/>
                <xsd:element ref="ns4:MigrationWizIdPermissions" minOccurs="0"/>
                <xsd:element ref="ns4:MigrationWizIdPermissionLevels" minOccurs="0"/>
                <xsd:element ref="ns4:MigrationWizIdDocumentLibraryPermissions" minOccurs="0"/>
                <xsd:element ref="ns4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822ea-dd0b-4034-9c2a-1a2bcb0639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fd24b-3626-4f4c-96f6-9dffbbd1a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MigrationWizId" ma:index="41" nillable="true" ma:displayName="MigrationWizId" ma:internalName="MigrationWizId">
      <xsd:simpleType>
        <xsd:restriction base="dms:Text"/>
      </xsd:simpleType>
    </xsd:element>
    <xsd:element name="MigrationWizIdPermissions" ma:index="42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43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44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45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159fd24b-3626-4f4c-96f6-9dffbbd1a308" xsi:nil="true"/>
    <Owner xmlns="159fd24b-3626-4f4c-96f6-9dffbbd1a308">
      <UserInfo>
        <DisplayName/>
        <AccountId xsi:nil="true"/>
        <AccountType/>
      </UserInfo>
    </Owner>
    <Students xmlns="159fd24b-3626-4f4c-96f6-9dffbbd1a308">
      <UserInfo>
        <DisplayName/>
        <AccountId xsi:nil="true"/>
        <AccountType/>
      </UserInfo>
    </Students>
    <LMS_Mappings xmlns="159fd24b-3626-4f4c-96f6-9dffbbd1a308" xsi:nil="true"/>
    <Is_Collaboration_Space_Locked xmlns="159fd24b-3626-4f4c-96f6-9dffbbd1a308" xsi:nil="true"/>
    <FolderType xmlns="159fd24b-3626-4f4c-96f6-9dffbbd1a308" xsi:nil="true"/>
    <CultureName xmlns="159fd24b-3626-4f4c-96f6-9dffbbd1a308" xsi:nil="true"/>
    <AppVersion xmlns="159fd24b-3626-4f4c-96f6-9dffbbd1a308" xsi:nil="true"/>
    <Invited_Students xmlns="159fd24b-3626-4f4c-96f6-9dffbbd1a308" xsi:nil="true"/>
    <Templates xmlns="159fd24b-3626-4f4c-96f6-9dffbbd1a308" xsi:nil="true"/>
    <Math_Settings xmlns="159fd24b-3626-4f4c-96f6-9dffbbd1a308" xsi:nil="true"/>
    <MigrationWizId xmlns="159fd24b-3626-4f4c-96f6-9dffbbd1a308" xsi:nil="true"/>
    <Self_Registration_Enabled xmlns="159fd24b-3626-4f4c-96f6-9dffbbd1a308" xsi:nil="true"/>
    <MigrationWizIdSecurityGroups xmlns="159fd24b-3626-4f4c-96f6-9dffbbd1a308" xsi:nil="true"/>
    <Distribution_Groups xmlns="159fd24b-3626-4f4c-96f6-9dffbbd1a308" xsi:nil="true"/>
    <MigrationWizIdPermissions xmlns="159fd24b-3626-4f4c-96f6-9dffbbd1a308" xsi:nil="true"/>
    <MigrationWizIdPermissionLevels xmlns="159fd24b-3626-4f4c-96f6-9dffbbd1a308" xsi:nil="true"/>
    <MigrationWizIdDocumentLibraryPermissions xmlns="159fd24b-3626-4f4c-96f6-9dffbbd1a308" xsi:nil="true"/>
    <NotebookType xmlns="159fd24b-3626-4f4c-96f6-9dffbbd1a308" xsi:nil="true"/>
    <Teachers xmlns="159fd24b-3626-4f4c-96f6-9dffbbd1a308">
      <UserInfo>
        <DisplayName/>
        <AccountId xsi:nil="true"/>
        <AccountType/>
      </UserInfo>
    </Teachers>
    <Student_Groups xmlns="159fd24b-3626-4f4c-96f6-9dffbbd1a308">
      <UserInfo>
        <DisplayName/>
        <AccountId xsi:nil="true"/>
        <AccountType/>
      </UserInfo>
    </Student_Groups>
    <Invited_Teachers xmlns="159fd24b-3626-4f4c-96f6-9dffbbd1a308" xsi:nil="true"/>
    <TeamsChannelId xmlns="159fd24b-3626-4f4c-96f6-9dffbbd1a308" xsi:nil="true"/>
    <IsNotebookLocked xmlns="159fd24b-3626-4f4c-96f6-9dffbbd1a308" xsi:nil="true"/>
    <DefaultSectionNames xmlns="159fd24b-3626-4f4c-96f6-9dffbbd1a308" xsi:nil="true"/>
  </documentManagement>
</p:properties>
</file>

<file path=customXml/itemProps1.xml><?xml version="1.0" encoding="utf-8"?>
<ds:datastoreItem xmlns:ds="http://schemas.openxmlformats.org/officeDocument/2006/customXml" ds:itemID="{A785B883-4EAF-48D9-A07D-FBFB10E8D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822ea-dd0b-4034-9c2a-1a2bcb0639b7"/>
    <ds:schemaRef ds:uri="159fd24b-3626-4f4c-96f6-9dffbbd1a3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6B7A1A-9D14-4B8A-AB19-C3F5E1ED08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D960AB-60D1-4B8B-8398-7BD74A9D3EBF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54a822ea-dd0b-4034-9c2a-1a2bcb0639b7"/>
    <ds:schemaRef ds:uri="http://purl.org/dc/terms/"/>
    <ds:schemaRef ds:uri="http://purl.org/dc/elements/1.1/"/>
    <ds:schemaRef ds:uri="http://schemas.microsoft.com/office/infopath/2007/PartnerControls"/>
    <ds:schemaRef ds:uri="159fd24b-3626-4f4c-96f6-9dffbbd1a30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Adobe Caslon Pro Bold</vt:lpstr>
      <vt:lpstr>Arial</vt:lpstr>
      <vt:lpstr>Calibri</vt:lpstr>
      <vt:lpstr>Calibri Light</vt:lpstr>
      <vt:lpstr>Wingdings</vt:lpstr>
      <vt:lpstr>Office Theme</vt:lpstr>
      <vt:lpstr>Reflecting on  Coordinate Planes</vt:lpstr>
      <vt:lpstr>“Reflecting”</vt:lpstr>
      <vt:lpstr>Example 1:</vt:lpstr>
      <vt:lpstr>Example 2:</vt:lpstr>
      <vt:lpstr>PowerPoint Presentation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 Coordinate Planes</dc:title>
  <dc:creator>Campbell, Bradley E</dc:creator>
  <cp:lastModifiedBy>Campbell, Bradley E</cp:lastModifiedBy>
  <cp:revision>4</cp:revision>
  <dcterms:created xsi:type="dcterms:W3CDTF">2020-09-08T06:10:22Z</dcterms:created>
  <dcterms:modified xsi:type="dcterms:W3CDTF">2020-09-08T06:33:42Z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campbellb@fultonschools.org</vt:lpwstr>
  </property>
  <property fmtid="{D5CDD505-2E9C-101B-9397-08002B2CF9AE}" pid="5" name="MSIP_Label_0ee3c538-ec52-435f-ae58-017644bd9513_SetDate">
    <vt:lpwstr>2020-09-08T06:28:31.2633641Z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0x0101005B4763B84053434ABA62617FCA661ADB</vt:lpwstr>
  </property>
</Properties>
</file>