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05" r:id="rId3"/>
    <p:sldId id="317" r:id="rId4"/>
    <p:sldId id="306" r:id="rId5"/>
    <p:sldId id="318" r:id="rId6"/>
    <p:sldId id="307" r:id="rId7"/>
    <p:sldId id="319" r:id="rId8"/>
    <p:sldId id="308" r:id="rId9"/>
    <p:sldId id="320" r:id="rId10"/>
    <p:sldId id="309" r:id="rId11"/>
    <p:sldId id="321" r:id="rId12"/>
    <p:sldId id="310" r:id="rId13"/>
    <p:sldId id="322" r:id="rId14"/>
    <p:sldId id="311" r:id="rId15"/>
    <p:sldId id="323" r:id="rId16"/>
    <p:sldId id="312" r:id="rId17"/>
    <p:sldId id="324" r:id="rId18"/>
    <p:sldId id="313" r:id="rId19"/>
    <p:sldId id="325" r:id="rId20"/>
    <p:sldId id="314" r:id="rId21"/>
    <p:sldId id="326" r:id="rId22"/>
    <p:sldId id="315" r:id="rId23"/>
    <p:sldId id="327" r:id="rId24"/>
    <p:sldId id="316" r:id="rId25"/>
    <p:sldId id="32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3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7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5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6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4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9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33E6B-9AEC-45F5-B302-59486A2BDED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2A50-F52B-4ED9-B9D7-FD153F570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3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ABC9F-6E4A-4B34-A7FF-43072E8D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3318235" cy="132035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/>
              <a:t>Signs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197BC-43B5-4511-A688-97D79259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449388"/>
            <a:ext cx="3063711" cy="52847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Integer rules from the start of the year apply to rational numbers.</a:t>
            </a:r>
          </a:p>
        </p:txBody>
      </p:sp>
      <p:pic>
        <p:nvPicPr>
          <p:cNvPr id="2050" name="Picture 2" descr="Image result for negative positive operations">
            <a:extLst>
              <a:ext uri="{FF2B5EF4-FFF2-40B4-BE49-F238E27FC236}">
                <a16:creationId xmlns:a16="http://schemas.microsoft.com/office/drawing/2014/main" id="{0DA3C52D-38B4-4BA4-B7AD-FEC95A0A0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235" y="-4293"/>
            <a:ext cx="5825765" cy="673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ultiply divide negative numbers tic tac toe">
            <a:extLst>
              <a:ext uri="{FF2B5EF4-FFF2-40B4-BE49-F238E27FC236}">
                <a16:creationId xmlns:a16="http://schemas.microsoft.com/office/drawing/2014/main" id="{44890011-5242-47D8-BBE7-212AD7983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75" y="3601040"/>
            <a:ext cx="2889086" cy="257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0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– 3 </a:t>
            </a:r>
          </a:p>
        </p:txBody>
      </p:sp>
    </p:spTree>
    <p:extLst>
      <p:ext uri="{BB962C8B-B14F-4D97-AF65-F5344CB8AC3E}">
        <p14:creationId xmlns:p14="http://schemas.microsoft.com/office/powerpoint/2010/main" val="411619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–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81F223-8262-4B31-B40F-9319410D8DB7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negative</a:t>
            </a:r>
            <a:r>
              <a:rPr lang="en-US" dirty="0"/>
              <a:t> because after keep change </a:t>
            </a:r>
            <a:r>
              <a:rPr lang="en-US" dirty="0" err="1"/>
              <a:t>change</a:t>
            </a:r>
            <a:r>
              <a:rPr lang="en-US" dirty="0"/>
              <a:t> 3 becomes negative and a negative plus a negative becomes a larger negative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459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3 – (-4) </a:t>
            </a:r>
          </a:p>
        </p:txBody>
      </p:sp>
    </p:spTree>
    <p:extLst>
      <p:ext uri="{BB962C8B-B14F-4D97-AF65-F5344CB8AC3E}">
        <p14:creationId xmlns:p14="http://schemas.microsoft.com/office/powerpoint/2010/main" val="164207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3 – (-4)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9CBABC-FC46-426B-BCF3-1621AB76F5C3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because after Keep Change </a:t>
            </a:r>
            <a:r>
              <a:rPr lang="en-US" dirty="0" err="1"/>
              <a:t>Change</a:t>
            </a:r>
            <a:r>
              <a:rPr lang="en-US" dirty="0"/>
              <a:t>, the sentence reads 3 + 4 and a positive plus a positive is a larger positive.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043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4</a:t>
            </a:r>
          </a:p>
        </p:txBody>
      </p:sp>
    </p:spTree>
    <p:extLst>
      <p:ext uri="{BB962C8B-B14F-4D97-AF65-F5344CB8AC3E}">
        <p14:creationId xmlns:p14="http://schemas.microsoft.com/office/powerpoint/2010/main" val="381281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59A6D1-BB47-44BD-9F76-798557069100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when both signs are the same.  They could be both positive or both negative.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256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-4</a:t>
            </a:r>
          </a:p>
        </p:txBody>
      </p:sp>
    </p:spTree>
    <p:extLst>
      <p:ext uri="{BB962C8B-B14F-4D97-AF65-F5344CB8AC3E}">
        <p14:creationId xmlns:p14="http://schemas.microsoft.com/office/powerpoint/2010/main" val="3623687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9D3FD-F42E-47C8-AA88-D6CD417B2915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negative</a:t>
            </a:r>
            <a:r>
              <a:rPr lang="en-US" dirty="0"/>
              <a:t> because the signs are different (one negative and one positive)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895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x -4</a:t>
            </a:r>
          </a:p>
        </p:txBody>
      </p:sp>
    </p:spTree>
    <p:extLst>
      <p:ext uri="{BB962C8B-B14F-4D97-AF65-F5344CB8AC3E}">
        <p14:creationId xmlns:p14="http://schemas.microsoft.com/office/powerpoint/2010/main" val="1742952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x 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EF95C6-5471-4F2B-AC5B-EB28F304AC31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when both signs are the same.  They could be both positive or both negative.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048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+ 4</a:t>
            </a:r>
          </a:p>
        </p:txBody>
      </p:sp>
    </p:spTree>
    <p:extLst>
      <p:ext uri="{BB962C8B-B14F-4D97-AF65-F5344CB8AC3E}">
        <p14:creationId xmlns:p14="http://schemas.microsoft.com/office/powerpoint/2010/main" val="638118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÷ -4</a:t>
            </a:r>
          </a:p>
        </p:txBody>
      </p:sp>
    </p:spTree>
    <p:extLst>
      <p:ext uri="{BB962C8B-B14F-4D97-AF65-F5344CB8AC3E}">
        <p14:creationId xmlns:p14="http://schemas.microsoft.com/office/powerpoint/2010/main" val="2607966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÷ 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FF50A-D8CF-42C3-8FBE-D7AE29029F14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negative</a:t>
            </a:r>
            <a:r>
              <a:rPr lang="en-US" dirty="0"/>
              <a:t> because the signs are different (one negative and one positive)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682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÷ -4</a:t>
            </a:r>
          </a:p>
        </p:txBody>
      </p:sp>
    </p:spTree>
    <p:extLst>
      <p:ext uri="{BB962C8B-B14F-4D97-AF65-F5344CB8AC3E}">
        <p14:creationId xmlns:p14="http://schemas.microsoft.com/office/powerpoint/2010/main" val="2589980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÷ 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6180-BAB5-4EB9-BD93-20C4DFD2FBC3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when both signs are the same.  They could be both positive or both negative.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9102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-4 x -4</a:t>
            </a:r>
          </a:p>
        </p:txBody>
      </p:sp>
    </p:spTree>
    <p:extLst>
      <p:ext uri="{BB962C8B-B14F-4D97-AF65-F5344CB8AC3E}">
        <p14:creationId xmlns:p14="http://schemas.microsoft.com/office/powerpoint/2010/main" val="2113733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x -4 x 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BE28A4-E251-4F95-8573-154360F64691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after you perform both operations.  4 x -4 = -16.  -16 x -4 = 64.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98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+ 4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831F2B-E4D5-4C4A-8E82-21BA852ECA7D}"/>
              </a:ext>
            </a:extLst>
          </p:cNvPr>
          <p:cNvSpPr txBox="1"/>
          <p:nvPr/>
        </p:nvSpPr>
        <p:spPr>
          <a:xfrm>
            <a:off x="2790334" y="2601799"/>
            <a:ext cx="55942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because both numbers are </a:t>
            </a:r>
            <a:r>
              <a:rPr lang="en-US" b="1" dirty="0"/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114211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– 5 </a:t>
            </a:r>
          </a:p>
        </p:txBody>
      </p:sp>
    </p:spTree>
    <p:extLst>
      <p:ext uri="{BB962C8B-B14F-4D97-AF65-F5344CB8AC3E}">
        <p14:creationId xmlns:p14="http://schemas.microsoft.com/office/powerpoint/2010/main" val="130267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4 – 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E43A7-AE54-4DD6-A7FF-0E1C44F88F7E}"/>
              </a:ext>
            </a:extLst>
          </p:cNvPr>
          <p:cNvSpPr txBox="1"/>
          <p:nvPr/>
        </p:nvSpPr>
        <p:spPr>
          <a:xfrm>
            <a:off x="451396" y="2264913"/>
            <a:ext cx="773970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negative</a:t>
            </a:r>
            <a:r>
              <a:rPr lang="en-US" dirty="0"/>
              <a:t> because after Keep Change </a:t>
            </a:r>
            <a:r>
              <a:rPr lang="en-US" dirty="0" err="1"/>
              <a:t>Change</a:t>
            </a:r>
            <a:r>
              <a:rPr lang="en-US" dirty="0"/>
              <a:t> 5 becomes negative.  Negative 5 has a greater absolute value than positive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211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5 – 4 </a:t>
            </a:r>
          </a:p>
        </p:txBody>
      </p:sp>
    </p:spTree>
    <p:extLst>
      <p:ext uri="{BB962C8B-B14F-4D97-AF65-F5344CB8AC3E}">
        <p14:creationId xmlns:p14="http://schemas.microsoft.com/office/powerpoint/2010/main" val="286513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5 – 4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F9F27-86D3-471B-8D32-161DD89F5C94}"/>
              </a:ext>
            </a:extLst>
          </p:cNvPr>
          <p:cNvSpPr txBox="1"/>
          <p:nvPr/>
        </p:nvSpPr>
        <p:spPr>
          <a:xfrm>
            <a:off x="451396" y="2264913"/>
            <a:ext cx="77397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positive</a:t>
            </a:r>
            <a:r>
              <a:rPr lang="en-US" dirty="0"/>
              <a:t> because 5 has a greater absolute value than negative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588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+ -3</a:t>
            </a:r>
          </a:p>
        </p:txBody>
      </p:sp>
    </p:spTree>
    <p:extLst>
      <p:ext uri="{BB962C8B-B14F-4D97-AF65-F5344CB8AC3E}">
        <p14:creationId xmlns:p14="http://schemas.microsoft.com/office/powerpoint/2010/main" val="312472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1201-D82B-41EF-A4A2-DE40C35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5313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1652-81AC-4FC8-83CD-70F39E8AB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5313"/>
            <a:ext cx="9143999" cy="609268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Only answer whether the answer is </a:t>
            </a:r>
            <a:r>
              <a:rPr lang="en-US" sz="4000" b="1" dirty="0"/>
              <a:t>POSITIVE</a:t>
            </a:r>
            <a:r>
              <a:rPr lang="en-US" sz="4000" dirty="0"/>
              <a:t> or </a:t>
            </a:r>
            <a:r>
              <a:rPr lang="en-US" sz="4000" b="1" dirty="0"/>
              <a:t>NEGATIVE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8000" b="1" dirty="0"/>
              <a:t>-4 + -3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DCC8D-DEAC-41EA-8535-200982A22DF4}"/>
              </a:ext>
            </a:extLst>
          </p:cNvPr>
          <p:cNvSpPr txBox="1"/>
          <p:nvPr/>
        </p:nvSpPr>
        <p:spPr>
          <a:xfrm>
            <a:off x="451396" y="2264913"/>
            <a:ext cx="773970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answer is </a:t>
            </a:r>
            <a:r>
              <a:rPr lang="en-US" b="1" dirty="0"/>
              <a:t>negative</a:t>
            </a:r>
            <a:r>
              <a:rPr lang="en-US" dirty="0"/>
              <a:t> because a negative plus a negative is a larger negative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232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584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Signs Review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</dc:title>
  <dc:creator>Campbell, Bradley E</dc:creator>
  <cp:lastModifiedBy>Campbell, Bradley E</cp:lastModifiedBy>
  <cp:revision>5</cp:revision>
  <dcterms:created xsi:type="dcterms:W3CDTF">2019-09-24T12:24:34Z</dcterms:created>
  <dcterms:modified xsi:type="dcterms:W3CDTF">2020-09-08T02:40:23Z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campbellb@fultonschools.org</vt:lpwstr>
  </property>
  <property fmtid="{D5CDD505-2E9C-101B-9397-08002B2CF9AE}" pid="5" name="MSIP_Label_0ee3c538-ec52-435f-ae58-017644bd9513_SetDate">
    <vt:lpwstr>2019-09-24T20:07:53.9684973Z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