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3" r:id="rId10"/>
    <p:sldId id="264" r:id="rId11"/>
    <p:sldId id="265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370C6-AB52-441F-8030-035A8156CE60}" v="2" dt="2021-03-08T03:35:42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4:59.096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2025,'2'-1,"0"-1,0 1,1 0,-1-1,0 1,0-1,-1 0,1 1,0-1,0 0,-1 0,2-3,9-8,23-18,31-23,-58 49,-1 0,1 1,-1 0,1 0,1 1,-1 0,14-3,-20 6,4-1,0 0,0 0,0 0,0 0,0-1,0 0,-1 0,1-1,-1 0,0 0,0 0,0 0,0-1,7-6,-5 3,0 0,1 1,0 0,1 0,-1 1,1 0,0 1,14-5,13-8,25-14,-2 3,-1-4,93-66,-119 76,0 1,36-17,-36 22,-2-2,53-40,-64 43,2 1,0 1,23-11,-21 13,-1-2,38-28,-44 29,1 0,26-13,-27 17,-1-1,0-1,24-20,-22 16,1 1,0 1,0 1,2 0,24-10,-15 7,37-23,-31 14,-15 11,-1 0,0-2,28-27,-10 2,1 2,3 1,56-38,-84 65,-2-1,19-18,16-13,-3 11,92-46,-119 67,-1-1,0 0,14-14,-13 11,32-21,136-79,-52 34,-69 41,42-21,-88 49,0-1,-1 0,0-1,-1-1,0-1,13-15,-9 9,-5 1,-10 9,-4 10,0-1,0 1,0 0,0 0,0 0,0 0,0-1,0 1,0 0,0 0,0 0,0 0,-1-1,1 1,0 0,0 0,0 0,0 0,0 0,0-1,-1 1,1 0,0 0,0 0,0 0,0 0,0 0,-1 0,1 0,0 0,0 0,0 0,-1 0,1 0,0 0,0 0,0 0,0 0,-1 0,1 0,0 0,0 0,-1 0,-7 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12.738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1 309,'3'-1,"0"1,0-1,0 0,0-1,0 1,0 0,0-1,-1 0,1 1,3-4,6-3,282-170,-283 174,-12 14,-13 15,-16 19,-2-1,-2-2,-39 38,71-77,0 0,-1 0,1 1,0 0,0-1,0 1,1 0,-3 3,4-6,0 0,0 1,0-1,0 0,0 0,0 0,0 0,0 1,0-1,0 0,0 0,0 0,0 0,0 1,0-1,0 0,0 0,0 0,0 0,0 1,0-1,0 0,0 0,0 0,1 0,-1 0,0 1,0-1,0 0,0 0,0 0,0 0,0 0,1 0,-1 0,0 0,0 1,0-1,0 0,0 0,1 0,-1 0,0 0,0 0,0 0,1 0,17-6,13-13,0-1,-2-2,0 0,36-39,-13 12,-31 31,54-45,-135 134,-112 96,168-163,-1 0,1 1,0-1,1 1,-1 0,1 0,0 0,-3 8,6-13,0 1,-1-1,1 0,0 0,0 0,0 1,0-1,0 0,0 0,0 0,0 1,0-1,0 0,0 0,0 1,0-1,0 0,0 0,0 1,0-1,0 0,0 0,0 0,0 1,0-1,0 0,0 0,1 0,-1 1,0-1,0 0,0 0,0 0,0 0,1 1,-1-1,0 0,0 0,0 0,1 0,-1 0,12-2,12-13,100-96,-49 41,138-123,-528 510,311-313,-1 0,1 1,0-1,0 1,0 0,1 0,-4 8,7-13,0 0,0 1,0-1,0 0,0 0,0 0,0 1,0-1,0 0,0 0,0 1,0-1,0 0,0 0,1 0,-1 1,0-1,0 0,0 0,0 0,0 0,0 1,1-1,-1 0,0 0,0 0,0 0,0 0,1 1,-1-1,0 0,0 0,0 0,1 0,-1 0,0 0,0 0,0 0,1 0,-1 0,0 0,0 0,1 0,-1 0,0 0,0 0,0 0,1 0,-1 0,0 0,0 0,0-1,1 1,-1 0,0 0,0 0,16-5,-15 4,12-4,0-2,-1 1,0-2,0 0,0 0,-1-1,-1 0,1-1,-2 0,1-1,14-21,-9 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13.291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1 434,'0'1,"1"0,-1 0,1 1,-1-1,1 0,-1 0,1 0,0 0,0 0,0 0,0 0,-1-1,1 1,0 0,0 0,0-1,1 1,-1 0,0-1,0 1,0-1,0 0,1 1,-1-1,0 0,0 0,3 0,39 5,-38-4,14-2,0-1,0 0,0-2,-1 0,1 0,-1-2,22-10,31-8,-4 1,-2-3,-1-3,112-68,-19 18,-140 69,0 1,1 1,0 1,1 0,25-5,-8 4,-13 2,1 1,0 1,27 0,74 6,68-4,-182 1,-1 0,0-1,17-6,-25 8,-1 0,1-1,0 1,-1-1,1 1,-1-1,1 0,-1 1,1-1,-1 0,0 0,1 0,-1 0,0 0,0-1,0 1,0 0,0-1,0 1,0 0,0-1,0 1,-1-1,1 1,0-1,-1 0,0 1,1-1,-1 1,0-1,0-2,-5-9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15.109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1409,'7'-1,"1"-1,-1 1,1-2,-1 1,0-1,1 0,8-5,8-3,36-10,89-20,-84 26,71-28,-121 36,-1 0,1-2,-1 1,-1-2,0 0,0-1,-1 0,15-17,-11 13,0 1,1 1,0 0,1 2,21-11,100-39,-54 35,-67 22,0-1,0 0,-1-2,0 0,0 0,0-2,21-15,-24 15,1 0,0 1,0 0,1 1,0 1,0 1,23-5,-15 3,-1 0,31-14,-10-1,46-33,-53 32,1 2,58-22,34-19,-9 3,-86 44,-1-1,0-2,-2-1,43-33,-68 45,39-32,1 2,77-46,-114 78,244-148,-251 152,0-1,0 0,-1 0,1 0,0 0,-1-1,1 1,-1-1,0 1,0-1,0 0,0 0,0 0,-1 0,1 0,-1 0,0 0,0 0,0-1,0 1,-1 0,1-1,-1-3,-2-8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17.147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1,'74'20,"0"-4,-51-11,1 0,47 4,-23-6,0 3,0 2,56 17,-71-19,-1-2,1-1,-1-2,38-2,-30-1,-1 3,54 6,-35 3,11 3,0-3,95 1,-113-13,-26 0,0 2,0 0,0 2,0 0,25 7,98 20,-123-24,54 3,0-3,106-6,-54-2,239 3,-351-1,0-1,0-1,18-5,-16 4,0 0,27-2,35 7,-51 0,0-1,-1-1,51-9,-48 3,-23 6,-1-1,1 0,0-1,-1 0,0 0,18-10,-21 4,-7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18.563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1 154,'85'1,"96"-3,-153-1,0-3,39-11,-44 10,1 1,0 1,47-4,-52 8,0-2,0 0,0-1,0-1,20-8,-4 2,5 0,-1 2,1 1,0 3,76-2,-105 7,-7 1,1-1,-1 0,1 0,-1 0,0 0,1-1,-1 0,0 0,1 0,-1 0,7-4,-10-1,-6 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20.214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2,'76'-1,"86"3,-90 10,-52-7,0-2,28 3,-47-6,49 1,84 13,-91-7,-1-3,0-1,1-2,51-6,-31-7,-46 7,0 2,20-2,319 2,-183 5,-145-2,13-1,1 1,0 3,0 1,80 19,-90-15,0-2,1 0,0-2,-1-2,44-2,-50 1,0 1,34 8,-31-5,42 3,1-7,-4 0,126 17,-179-15,0-1,1 0,-1-1,20-2,-30 1,0-1,0 1,0-1,0-1,0 1,0-1,0 0,0 0,-1 0,1 0,-1-1,0 0,1 0,-1 0,0-1,4-5,3-5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21.581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1 531,'4'-1,"1"0,-1-1,1 0,-1 0,0 0,1 0,5-5,-1 1,15-9,35-32,-10 8,216-146,-239 165,38-37,8-5,-56 50,-1 1,0-1,17-17,-18 13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22.375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1118,'6'-1,"0"-1,0 1,0-1,-1-1,1 1,0-1,5-4,9-3,27-14,-1-1,-1-3,44-34,44-33,47-37,-111 72,-47 40,0 1,1 0,49-28,59-13,-76 36,-32 12,-1 0,33-25,4-3,128-85,-84 54,-69 50,67-28,-69 35,1-2,49-33,-66 36,-4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23.935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1194,'13'-1,"0"0,0-1,0 0,0-1,-1-1,17-6,73-38,-72 33,-8 3,0-2,21-17,31-19,156-104,-131 82,-71 55,42-20,-41 23,45-30,73-72,-77 74,-50 32,36-26,-12 5,-27 20,-1-1,16-14,-13 10,1 1,0 1,1 1,1 0,22-8,-11 4,36-23,-10 2,1 3,2 2,128-48,-155 68,-21 7,0 0,1 2,0-1,23-2,-28 6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24.670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898 0,'-11'0,"1"1,-1-1,1 2,0 0,-1 0,1 1,0 0,0 0,0 1,1 1,0 0,-1 0,2 0,-17 14,-3 0,-57 27,17-10,-113 76,144-91,-46 19,59-31,0 2,1 1,0 1,1 1,1 0,-26 24,38-30,1-1,-1 0,-15 10,6-7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28.424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1210,'10'8,"12"0,-3-5,-1 0,1-2,0 0,0-2,-1 0,28-5,110-33,-90 21,335-107,-304 87,-1-5,91-53,-181 92,0 0,1 0,-2 0,1 0,8-10,-13 14,-1 0,0 0,0 0,0 0,0 0,0 0,0 0,1 0,-1 0,0 0,0 0,0-1,0 1,0 0,0 0,0 0,0 0,1 0,-1 0,0 0,0-1,0 1,0 0,0 0,0 0,0 0,0 0,0-1,0 1,0 0,0 0,0 0,0 0,0 0,0-1,0 1,0 0,0 0,0 0,0 0,0 0,-1-1,1 1,0 0,0 0,0 0,0 0,0 0,0 0,0 0,0 0,-1-1,-9 3,-14 7,-18 16,-74 57,52-34,-360 247,413-285,14-8,20-9,549-230,-431 189,3 7,171-27,-308 67,41-3,-48 4,0 0,0 0,0 0,1 0,-1 0,0 0,0 0,0 0,0 0,1 0,-1 0,0 0,0 0,0 1,0-1,0 0,1 0,-1 0,0 0,0 0,0 0,0 1,0-1,0 0,0 0,0 0,1 0,-1 0,0 1,0-1,0 0,0 0,0 0,0 1,0-1,0 0,0 0,0 0,0 0,0 1,0-1,0 0,0 0,0 0,0 0,-1 1,1-1,0 0,0 0,0 0,0 0,0 0,0 1,0-1,0 0,-1 0,-21 19,-447 261,376-228,-215 118,285-154,23-17,0 1,0 0,0 0,0 0,0 0,1 0,-1 0,0 0,0 0,0 0,0 0,0 0,1 0,-1 0,0 0,0 0,0 0,0 0,0 0,1 0,-1 0,0 1,0-1,0 0,0 0,0 0,1 0,-1 0,0 0,0 0,0 0,0 0,0 1,0-1,0 0,0 0,0 0,0 0,1 0,-1 1,0-1,0 0,0 0,0 0,0 0,0 0,0 1,0-1,0 0,0 0,0 0,0 0,0 0,0 1,-1-1,1 0,0 0,0 0,0 0,0 0,0 1,0-1,0 0,0 0,15-2,168-59,-84 25,38-10,3 6,1 6,1 6,159-10,-291 37,0 1,0-1,0 2,0-1,0 1,-1 1,12 2,-20-4,-1 0,1 1,0-1,-1 0,1 0,0 0,-1 1,1-1,-1 0,1 1,0-1,-1 0,1 1,-1-1,1 1,-1-1,1 1,-1-1,0 1,1-1,-1 1,0-1,1 1,-1-1,0 1,0 0,1-1,-1 1,0 0,0-1,0 1,0 0,0-1,0 2,-1-1,1 1,-1-1,0 1,0-1,0 0,0 1,-1-1,1 0,0 0,0 1,-1-1,-2 1,-48 24,-575 190,578-203,17-6,1 2,-33 14,58-19,7-1,13-2,26-7,67-17,-18 2,379-56,4 42,-429 35,110 2,-134 2,-19-4,0 0,0 0,0 0,1 0,-1 0,0 1,0-1,0 0,0 0,0 0,0 0,0 0,1 0,-1 0,0 0,0 1,0-1,0 0,0 0,0 0,0 0,0 0,0 0,0 1,0-1,0 0,0 0,0 0,0 0,0 0,0 1,0-1,0 0,0 0,0 0,0 0,0 0,0 1,0-1,0 0,0 0,0 0,-1 0,1 0,0 0,0 0,0 1,0-1,0 0,0 0,-28 12,-193 44,-410 51,531-94,81-14,14-4,6 4,0 0,0 0,-1-1,1 1,0 0,1 0,-1 0,0 0,0 0,0 0,1 1,-1-1,0 0,1 1,-1-1,3 0,35-13,2 2,63-11,-32 7,156-32,3 10,304-12,-491 51,-34 0,0-1,0 0,0 0,0-1,0 0,-1 0,14-5,-23 6,0 0,0 0,0 1,0-1,-1 0,1 0,0 0,0 0,0 0,0 0,0 0,0 0,-1 0,1 0,0 0,0 0,0 0,0-1,0 1,0 0,-1 0,1 0,0 0,0 0,0 0,0 0,0 0,0 0,0 0,-1 0,1-1,0 1,0 0,0 0,0 0,0 0,0 0,0 0,0 0,0-1,0 1,0 0,0 0,0 0,0 0,0 0,0-1,0 1,0 0,0 0,0 0,0 0,0 0,0 0,0-1,0 1,0 0,0 0,0 0,0 0,0 0,0 0,1 0,-1-1,0 1,-25-5,0 1,0 1,0 1,-46 2,-1-1,-282-36,277 22,2-3,-115-43,179 57,1 0,0-1,0 0,0-1,-12-9,21 14,-1 0,1-1,-1 1,1 0,0 0,-1-1,1 1,0-1,0 1,0-1,0 0,0 1,0-1,1 0,-1 1,1-1,-1 0,1 0,-1 0,1 0,0 1,0-1,0 0,0 0,0 0,1 0,-1 0,0 1,1-1,-1 0,1 0,0 1,0-1,-1 0,1 1,0-1,1 1,-1-1,2-2,6-5,1 0,0 1,0 0,1 1,-1 0,17-8,78-30,-86 37,106-38,1 5,3 6,0 5,193-18,-254 43,-749 99,205-18,383-64,-235 21,307-33,30-6,36-7,-45 13,68-20,0-4,-2-2,-1-3,-2-3,-1-3,-1-3,-3-2,78-68,-122 96,-2 0,0-2,15-19,-23 27,1-1,-1 1,-1-1,0 0,0 0,0 0,0 0,-1-1,-1 1,2-12,-3 18,0-1,0 0,0 0,0 1,0-1,-1 0,1 0,0 1,-1-1,0 0,1 1,-1-1,0 1,0-1,0 1,0-1,0 1,0 0,0-1,-1 1,1 0,0 0,-1 0,1 0,-1 0,1 0,-1 0,0 0,1 1,-1-1,0 1,1-1,-1 1,0 0,0 0,1-1,-3 1,-4 0,1 0,-1 0,1 1,-1 0,1 0,0 1,-12 3,-5 6,1 1,1 1,0 1,1 1,-36 33,-6 2,-24 13,-179 98,360-219,-6 2,304-155,-78 43,-272 145,-1-2,-2-1,54-48,-89 70,0 0,0 0,0-1,-1 1,1-1,-1 0,4-8,-7 12,0 0,1 0,-1 0,0 0,0 0,1-1,-1 1,0 0,0 0,0 0,0 0,0 0,-1 0,1 0,0 0,0 0,-1 0,0-2,0 2,0 0,0 0,0 0,0 0,0 0,0 1,0-1,-1 0,1 1,0-1,0 0,-1 1,1 0,0-1,-1 1,1 0,-1 0,-1-1,-6 1,1 0,-1 1,0-1,1 1,-1 1,1 0,-14 5,-59 27,54-21,-854 451,881-463,-29 15,1 1,-42 34,69-50,-1 0,1 0,-1 0,1 1,0-1,0 1,0-1,0 1,0-1,0 1,0-1,0 1,0 2,1-3,0-1,0 0,0 1,0-1,0 1,0-1,1 0,-1 1,0-1,0 1,0-1,1 0,-1 1,0-1,0 0,1 1,-1-1,0 0,1 1,-1-1,0 0,1 0,-1 1,0-1,1 0,-1 0,1 0,-1 0,0 1,1-1,-1 0,1 0,0 0,3 0,1 1,-1-1,1 0,0-1,-1 1,1-1,-1 0,10-3,41-17,100-53,46-46,395-248,-546 338,-18 12,45-35,-120 73,-599 455,250-174,-178 109,546-391,24-19,0 0,1 0,-1 0,0 0,0 0,0 0,1 0,-1 0,0 0,0 0,0 0,0 0,1 0,-1 0,0 1,0-1,0 0,0 0,1 0,-1 0,0 0,0 0,0 1,0-1,0 0,0 0,1 0,-1 0,0 0,0 1,0-1,0 0,0 0,0 0,0 0,0 1,0-1,0 0,0 0,0 0,0 1,0-1,0 0,0 0,0 0,0 1,0-1,0 0,0 0,0 0,0 0,0 1,-1-1,1 0,0 0,0 0,0 0,0 0,0 1,0-1,-1 0,1 0,0 0,0 0,0 0,0 0,-1 0,17-2,3-6,-1 0,0-2,0 0,22-17,-3 3,334-221,443-263,-512 361,-229 117,2 3,93-21,-161 47,49-8,-53 8,0 1,1 0,-1 0,0 0,0 1,0-1,0 1,0 0,0 0,0 0,-1 0,1 0,0 1,0-1,3 3,-5-3,-1 0,1 0,-1 0,1 0,0 0,-1 0,0 0,1 0,-1 0,0 0,1 1,-1-1,0 0,0 0,0 0,0 0,0 0,0 0,0 0,0 1,-1-1,1 0,0 0,-1 0,1 0,-1 0,1 0,-1 0,1 0,-1 0,0 0,1-1,-1 1,0 0,0 0,0 0,-1 0,-41 35,35-31,-98 73,-249 199,231-171,-123 113,243-215,1-1,-1 1,1 0,0 1,-4 5,7-9,0-1,-1 1,1 0,0-1,-1 1,1 0,0 0,0-1,0 1,0 0,-1 0,1-1,0 1,0 0,0 0,1-1,-1 1,0 0,0 0,0-1,0 1,1 0,-1-1,0 1,1 0,-1-1,0 1,1 0,-1-1,1 1,-1-1,1 1,0-1,-1 1,1-1,-1 1,1-1,0 0,-1 1,1-1,0 0,-1 1,1-1,0 0,0 0,0 0,6 1,-1 0,1 0,-1-1,1 1,0-2,-1 1,1-1,-1 0,1 0,-1-1,7-2,15-6,30-16,-42 19,226-107,202-89,11 34,-431 162,-6 1,1 0,0 2,0 0,27-2,-45 6,0 0,0 0,-1 0,1 0,0 0,0 0,0 0,0 0,0 0,0 1,-1-1,1 0,0 1,0-1,0 1,-1-1,2 1,-2 0,0-1,1 0,-1 1,0-1,0 0,0 1,0-1,0 1,0-1,0 0,0 1,0-1,0 1,0-1,0 0,0 1,0-1,0 0,-1 1,1-1,0 0,0 1,0-1,-1 0,1 1,0-1,-23 23,-221 140,-15-20,159-89,-456 265,538-308,-27 17,42-26,0 0,1 0,-1 1,1-1,0 0,0 1,-1 0,2-1,-1 1,0 0,-2 6,4-9,0 0,0 0,0 1,0-1,0 0,0 1,0-1,0 0,0 0,0 1,0-1,0 0,0 1,0-1,0 0,0 0,1 1,-1-1,0 0,0 0,0 1,0-1,1 0,-1 0,0 0,0 1,1-1,-1 0,0 0,0 0,1 0,-1 0,0 1,0-1,1 0,-1 0,0 0,0 0,1 0,-1 0,0 0,1 0,-1 0,0 0,0 0,1 0,-1 0,0 0,1 0,-1-1,18-2,12-9,0-1,-1-2,42-27,-11 7,1103-674,-1160 707,28-20,-21 14,-16 10,-491 292,139-71,251-164,-186 111,281-161,16-12,23-14,592-479,-534 412,-74 72,0-1,-1-1,-1 0,0 0,7-16,-14 27,-1 1,0-1,0 0,0 0,0 0,-1 1,1-1,-1 0,0 0,0 0,0 0,0 0,0 0,-1 0,1 0,-1 0,0 1,-1-5,0 3,0 1,0 0,-1 0,1 0,-1 0,0 0,0 0,0 1,0-1,0 1,0 0,-5-2,-10-4,0 1,0 1,-1 1,-29-5,38 8,-59-9,0 2,-1 4,0 2,-78 8,119-1,0 1,1 2,-52 18,70-18,16-3,20-2,449 0,-101-4,371 54,-735-51,0 0,1 0,-1 1,0 1,19 7,-29-10,1 0,0 0,-1 0,1 0,-1 1,1-1,0 0,-1 1,1-1,-1 0,1 1,-1-1,1 1,-1-1,0 1,1-1,-1 1,1-1,-1 1,0-1,0 1,1 0,-1-1,0 1,0-1,0 1,1 0,-1 0,-1 0,1 0,-1 0,1-1,-1 1,0 0,1 0,-1-1,0 1,1 0,-1-1,0 1,0-1,0 1,0-1,1 0,-3 1,-43 12,43-12,-516 61,457-57,57-4,-221 8,201-10,1-1,-1-1,1-1,0-1,0-1,0-2,-23-9,45 16,0 0,0 0,0 0,0 0,0 0,0-1,0 1,0 0,0-1,1 0,-1 1,1-1,-1 0,1 0,0 0,-1 0,1 0,0 0,0 0,0 0,0-3,1 2,0 1,0-1,1 1,-1-1,1 1,-1-1,1 1,0-1,0 1,0 0,0 0,1-1,-1 1,1 0,-1 0,1 0,-1 1,1-1,4-3,12-10,1 1,1 1,0 0,0 1,2 2,22-9,138-41,-93 36,1 4,1 4,0 3,138 0,-207 14,-1 1,0 1,0 0,0 2,22 8,101 44,-44-16,-99-41,0 1,-1-1,1 0,0 0,0 1,0-1,0 0,-1 1,1-1,0 1,-1-1,1 1,0-1,-1 1,1 0,0-1,-1 1,1 0,0 1,-1-2,0 1,0-1,-1 1,1-1,0 1,0-1,-1 1,1-1,0 0,0 1,-1-1,1 0,0 1,-1-1,1 0,-1 1,1-1,0 0,-1 0,1 1,-1-1,1 0,-1 0,0 1,-37 8,-95 9,-471 72,514-75,-128 5,229-21,-1-1,1 0,13-5,15-3,197-42,82-15,-250 55,257-40,-310 51,-13 5,-22 9,-252 121,93-48,64-29,-154 83,265-138,-1 1,-1 0,1 1,0 0,0 0,0 0,-8 9,13-13,-1 0,1 0,0 1,0-1,0 0,-1 1,1-1,0 0,0 1,0-1,0 0,0 0,0 1,-1-1,1 0,0 1,0-1,0 0,0 1,0-1,0 0,0 1,1-1,-1 0,0 1,0-1,0 0,0 1,0-1,0 0,1 1,-1-1,0 0,0 0,0 1,1-1,14 4,18-5,-4-4,1-2,-1-1,45-18,84-47,-44 18,78-27,-139 59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13.190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71,'0'-4,"0"-7,0-5,4 0,7 3,1 3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29.367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2353 74,'0'-6,"0"1,0 0,1-1,0 1,0-1,0 1,3-6,-4 9,1 1,0-1,0 1,0 0,-1-1,1 1,0 0,1 0,-1-1,0 1,0 0,0 0,1 0,-1 0,0 1,1-1,-1 0,1 1,-1-1,1 1,-1-1,1 1,0-1,-1 1,1 0,-1 0,3 0,-16 11,-14 3,-412 226,72-35,327-184,-72 27,70-32,-75 41,63-28,37-21,0 1,0 0,1 1,0 1,-16 15,5-4,0-1,-1-1,-1-2,-34 17,16-9,6-6,0-1,-81 24,70-26,-70 33,-20 34,94-54,-86 42,-21 5,130-66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3:30.813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668 14,'0'0,"0"0,0-1,1 1,-1 0,0 0,0 0,1 0,-1-1,0 1,0 0,0 0,0 0,0-1,1 1,-1 0,0 0,0-1,0 1,0 0,0 0,0-1,0 1,0 0,0-1,0 1,0 0,0 0,0-1,0 1,0 0,0 0,0-1,0 1,0 0,0 0,0-1,-1 1,1-1,-12-3,-17 5,-14 4,-81 0,11-1,91-1,-1 1,1 2,-22 7,22-6,0-1,-41 7,54-12,1 1,-1 0,1 0,0 1,0 0,0 0,-9 6,12-6,1-1,-1 1,0 1,1-1,0 1,-1 0,1 0,1 0,-1 0,1 1,-5 7,7-3,5-5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13.583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94,'0'-4,"0"-7,9-5,7 0,2-3,1 3,-2 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13.975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91,'5'0,"1"-5,-1-5,4-2,1-3,-3-3,-6 1,-3 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23.373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0 817,'21'0,"16"1,0-2,0-1,55-12,108-24,-161 30,0-2,43-17,-8 3,-1-1,-37 12,49-11,-52 17,0 0,0 1,50-2,-68 6,0 0,-1 0,1-2,0 0,-1 0,0-1,0-1,23-14,-13 9,-12 5,2 1,-1 1,17-3,-16 4,-1-1,1 0,16-8,-14 6,0 0,1 1,-1 1,1 0,26-2,-23 4,-1-1,1-1,32-11,19-14,142-55,-169 71,0 1,63-8,-49 9,-36 6,1 1,32-2,4 7,34-2,-83 0,0 0,0-1,0 0,0-1,0 0,-1 0,10-6,3-1,1 0,0 2,0 0,0 2,46-7,-53 10,1-2,0 0,18-8,-22 8,1 0,-1 0,1 1,0 1,19-2,-21 5,0-1,1 0,-1 0,0-2,0 1,0-1,0-1,-1 0,1-1,-1-1,15-8,-1-1,1 1,50-20,-72 32,1 0,-4 2,1-1,-1 1,0-1,1 1,-1-1,0 1,0-1,1 0,-1 0,0 0,0 0,0 0,1-1,-1-3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24.949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0 255,'5'-1,"0"0,-1-1,1 0,-1 0,1 0,-1 0,0 0,7-6,10-4,58-31,-55 28,1 2,46-19,-47 22,-1 0,0-2,24-17,-20 13,39-19,-53 29,-22 7,-6 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26.060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1 737,'19'-2,"0"0,0-2,0 0,0-2,0 0,34-16,23-8,-36 16,0-1,-1-3,39-23,197-92,-210 114,-48 15,-1 0,29-13,90-40,11-5,-122 50,-1-1,0-2,40-32,-40 29,1 1,47-24,-21 13,44-30,-92 57,-1 1,0 0,0-1,0 1,-1 0,1-1,0 1,0-1,-1 1,1-1,0 0,-1 1,1-1,-1 1,1-1,-1 0,1 0,-1 1,1-1,-1 0,0 0,1 0,-1 1,0-1,0 0,1 0,-1 0,0 0,0-1,-6-5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27.117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1 532,'0'-2,"1"-1,-1 1,1 0,0 0,0 0,0-1,0 1,0 0,1 0,-1 1,1-1,-1 0,1 0,-1 1,1-1,0 1,0-1,0 1,0 0,2-2,44-19,32-10,84-30,-126 49,-2-2,41-23,-38 18,58-21,141-40,-197 68,0-3,65-35,-41 21,17-10,-82 40,1 0,-1-1,1 1,-1 0,1 0,-1-1,1 1,-1 0,1-1,-1 1,1-1,-1 1,0 0,1-1,-1 1,0-1,1 1,-1-1,0 1,0-1,1 0,-1 1,0-1,-9-5,-26 4,32 2,-18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29.737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0 738,'13'-2,"-1"0,1-1,-1-1,0 1,0-2,0 0,-1 0,1-1,11-9,14-5,6 0,-22 11,0-2,-1 0,29-21,-35 22,1 1,0 0,0 1,19-7,-15 7,0-1,24-15,41-25,-60 37,0-2,41-30,-54 36,1 0,1 1,-1 0,1 1,0 1,0 0,1 1,23-5,-17 4,-1 0,1-2,22-10,69-30,-73 32,61-32,-37 8,60-49,-122 87,18-15,-18 16,1-1,-1 0,1 1,-1-1,0 1,1-1,-1 0,0 1,1-1,-1 0,0 1,0-1,1 0,-1 0,0 1,0-1,0 0,0 1,0-1,0 0,0 0,0 1,-1-1,1 0,0 0,0 1,-1-1,1-1,-8-5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31.117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1 666,'7'-1,"1"0,-1-1,1-1,-1 1,0-1,0 0,0-1,0 1,0-1,-1-1,7-5,28-16,25-3,-41 19,-1-1,0-1,-1-1,33-25,-36 24,0 1,1 1,1 1,0 1,34-11,31-15,35-17,-82 38,-30 12,0-1,1 0,-2 0,1-1,0-1,-1 1,0-1,8-8,41-33,-46 38,-1 1,0-2,0 1,-1-1,0-1,0 0,-1 0,-1-1,9-16,-12 18,1 0,0 1,0 0,1 0,0 1,13-13,-20 21,0-1,0 1,0 0,0 0,0 0,1 0,-1 0,0-1,0 1,0 0,0 0,0 0,0 0,0-1,0 1,0 0,0 0,0 0,0-1,0 1,0 0,0 0,0 0,0 0,0-1,0 1,0 0,-1 0,1 0,0 0,0 0,0-1,0 1,0 0,0 0,0 0,-1 0,1 0,0 0,0-1,0 1,0 0,0 0,-1 0,1 0,0 0,0 0,0 0,0 0,-1 0,1 0,0 0,0 0,0 0,-1 0,1 0,0 0,0 0,0 0,0 0,-1 0,1 0,0 0,0 0,0 0,-1 1,1-1,-11-1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00.156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1,'4'0,"0"0,1 0,-1 0,0 1,0 0,0-1,0 2,0-1,0 0,5 3,-7-2,0-1,0 1,0 0,0 0,0 0,0 0,-1 0,1 0,-1 0,0 1,1-1,-1 1,0-1,0 1,-1-1,1 1,0 3,2 16,0-1,-2 1,-1 0,-2 26,0-29,1 1,1 0,1 0,1 0,6 29,5 5,-11-54,0-7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32.772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0 243,'5'-1,"-1"0,1 0,-1-1,1 0,-1 0,8-5,5-2,36-14,-2-3,59-38,-109 63,0 0,0 0,1 1,-1-1,0 1,1-1,-1 1,0 0,1-1,-1 1,0 0,1 0,-1 0,3 0,15-3,-10-2,0-1,0 0,-1 0,0 0,0-1,-1 0,0 0,0-1,0 0,-1-1,7-11,-23 31,-5 14,11-9,0 1,1 0,0 0,2 0,0 0,2 29,0-26,-1 0,0-1,-2 1,-6 32,2-27,-3 35,7-40,-1 0,-1-1,-10 31,7-27,0 0,1 1,2 0,0 0,1 0,2 47,-3-24,-1-30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33.550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0 440,'58'-32,"78"-32,-78 33,3 3,0 3,98-26,-107 38,53-9,-53 12,0-3,-1-2,59-25,-36 13,-66 24,44-18,-49 20,0-1,-1 1,1-1,0 0,-1 0,1 1,-1-2,0 1,1 0,-1-1,0 1,-1-1,1 1,2-5,-2-3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35.248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1223,'11'-9,"10"-3,215-75,-19 9,-58 21,241-54,-296 90,45-12,-148 33,0 0,1 0,-1 0,0-1,0 1,1 0,-1-1,0 1,0-1,0 0,0 1,0-1,0 0,0 0,0 0,2-1,-18-3,-35 4,22 6,0 1,0 2,1 0,0 2,-32 16,-19 7,34-14,127-40,116-33,-37 11,205-95,-335 125,-17 8,1-2,-1 0,0-1,18-12,-33 20,0 0,0 0,0 0,0 0,0 0,0 0,1 0,-1 0,0 0,0 0,0 0,0 0,0 0,0-1,0 1,0 0,0 0,0 0,1 0,-1 0,0 0,0 0,0 0,0 0,0-1,0 1,0 0,0 0,0 0,0 0,0 0,0 0,0 0,0 0,0-1,0 1,0 0,0 0,0 0,0 0,0 0,0 0,0 0,0 0,0-1,-1 1,1 0,0 0,0 0,0 0,0 0,0 0,0 0,0 0,0 0,0 0,0 0,0 0,-1 0,1-1,0 1,0 0,0 0,0 0,0 0,-13-1,-15 4,-8 4,1 2,-62 25,53-18,-48 12,60-21,6 0,0-1,-1-2,-41 3,66-7,1 0,-1 0,0 0,0 0,0 0,0 0,0-1,0 1,0-1,1 1,-1-1,0 0,0 1,1-1,-1 0,0 0,1 0,-1-1,1 1,-3-3,3 3,1-1,-1 1,1 0,0-1,-1 1,1-1,0 0,0 1,0-1,0 1,0-1,0 1,1-1,-1 1,0-1,1 1,-1 0,1-1,1-2,3-4,0 0,0 0,0 1,1 0,0 0,1 0,8-6,35-23,2 3,1 2,1 2,100-37,-480 205,176-70,122-55,20-9,-1-1,1 0,0 0,-1-1,0 0,-16 3,25-6,-1 0,1 0,0 0,0 0,0 0,0 0,0 0,0 0,0 0,0 0,0 0,0-1,-1 1,1 0,0 0,0 0,0 0,0 0,0 0,0 0,0 0,0 0,0 0,0 0,0 0,0-1,0 1,0 0,0 0,0 0,0 0,0 0,0 0,0 0,0 0,0 0,0-1,0 1,0 0,0 0,0 0,0 0,0 0,0 0,0 0,0 0,0 0,0 0,0-1,0 1,0 0,0 0,0 0,0 0,0 0,1 0,-1 0,0 0,0 0,0 0,0 0,0 0,0 0,9-10,11-7,54-27,29-21,12-19,2 6,149-74,-227 132,-36 18,-5 2,-20 12,-20 15,1 1,-65 58,38-29,-58 40,250-198,-56 49,-11 7,3 4,1 1,68-31,-120 69,-21 12,-27 16,3-7,9-5,0 0,2 2,-36 28,164-137,-42 52,-80 56,-36 21,-5 3,54-34,0 0,-1 0,1-1,-1 1,0-1,0 0,0-1,0 0,-9 2,3-5,16-9,18-11,52-34,3 4,107-53,-156 88,9-5,-11 7,-56 32,-48 27,38-20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35.632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104 14,'-4'4,"-2"6,-4 7,-5-1,-5-11,2-12,4-8,4-7,3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36.217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179 365,'-1'0,"0"-1,0 1,0 0,0 0,0-1,0 1,0-1,0 1,1-1,-1 0,0 1,0-1,0 0,1 1,-1-1,0 0,1 0,-1 0,0 1,1-1,-1 0,1 0,0 0,-1 0,1 0,0 0,-1 0,1 0,0 0,0 0,0 0,0 0,0-2,0-1,0 0,0 0,0 0,1 0,-1 0,1 1,0-1,2-4,1 0,0 1,0 0,1 0,1 0,-1 1,1 0,0 0,10-8,61-37,-31 21,99-57,-58 38,-86 49,0-1,0 1,-1 0,1-1,0 1,0-1,0 1,0-1,-1 1,1-1,0 1,-1-1,1 0,0 0,-1 1,1-1,-1 0,1 0,-1 1,1-2,-17 1,-30 13,14 0,1 2,0 2,1 0,1 2,-33 27,3-4,44-31,-1 0,0-1,-35 12,44-18,0-1,0 0,0 0,0-1,-1 0,1 0,0-1,-1 0,1 0,0-1,-1 1,-11-4,19 4,-1-1,0 1,0 0,1 0,-1-1,0 1,1 0,-1-1,0 1,1 0,-1-1,1 1,-1-1,1 1,-1-1,1 1,-1-1,1 0,-1 1,1-1,0 1,-1-1,1 0,0 0,0 1,-1-1,1-1,0 1,0-1,1 1,-1 0,0-1,1 1,-1 0,1-1,-1 1,1 0,0-1,0 1,0 0,1-2,38-33,-34 31,22-17,1 2,1 1,0 2,2 1,38-15,-70 31,1-1,-1 1,1 0,-1-1,1 1,-1 0,1 0,-1-1,1 1,-1 0,1 0,0 0,-1 0,1 0,-1-1,1 1,0 1,-1-1,1 0,0 0,-1 0,1 0,-1 0,1 0,-1 1,2-1,-9 13,-23 17,8-15,-1-1,0 0,-44 18,35-17,-40 23,59-30,10-6,0-1,-1 1,1 1,0-1,0 0,0 1,0-1,0 1,1 0,-4 5,6-8,0 0,0 0,0 0,-1 0,1 1,0-1,0 0,0 0,0 0,0 0,0 1,0-1,0 0,0 0,0 0,0 1,0-1,0 0,0 0,0 0,0 0,0 1,0-1,0 0,0 0,0 0,0 1,0-1,0 0,0 0,0 0,1 0,-1 1,0-1,0 0,0 0,0 0,0 0,0 0,1 0,-1 1,0-1,0 0,0 0,0 0,1 0,-1 0,0 0,0 0,0 0,1 0,-1 0,0 0,0 0,0 0,1 0,-1 0,0 0,0 0,0 0,0 0,1 0,-1 0,0 0,0 0,0 0,0 0,1-1,9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37.470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1 413,'1'-1,"0"0,-1-1,1 1,0 0,0 0,0 0,0 1,0-1,0 0,0 0,1 0,-1 1,0-1,0 1,1-1,-1 1,0-1,1 1,-1 0,0 0,1 0,-1-1,2 1,0 0,54-10,-27 6,0-2,-1-1,0-1,30-13,0-9,-45 21,0 1,0 1,1 0,0 1,1 1,21-5,-16 12,-21-2,0 0,0 0,1 0,-1 0,0 1,1-1,-1 0,0 0,0 1,0-1,1 0,-1 0,0 1,0-1,0 0,0 0,1 1,-1-1,0 0,0 1,0-1,0 0,0 1,0-1,0 0,0 1,0-1,0 0,0 1,0-1,0 1,-1 0,0 1,0 0,0-1,0 1,0-1,0 1,-1-1,1 0,0 1,-1-1,1 0,-1 0,1 0,-1 0,0 0,-3 1,-127 39,131-40,1-1,-1 0,0 1,0-1,1 0,-1 0,0 1,0-1,0 0,1 0,-1 0,0 0,0 0,0 0,0 0,1 0,-1-1,0 1,0 0,0 0,1-1,-1 1,0 0,0-1,1 1,-1-1,0 1,1-1,-1 1,0-1,0 0,0-1,0-1,0 1,0 0,0 0,1-1,-1 1,0-1,1 1,0 0,0-5,0-6,0 1,2-1,3-16,0 11,1 0,1 1,1 0,0 0,1 0,1 2,1-1,0 1,0 0,2 1,26-23,-38 36,-1 0,1 0,0 1,0-1,0 0,0 0,0 1,0-1,0 0,0 1,0-1,0 1,0 0,0-1,0 1,0 0,0-1,0 1,2 0,-2 1,-1-1,0 1,1-1,-1 1,0 0,0-1,1 1,-1 0,0-1,0 1,0 0,0 0,0-1,0 1,0 0,0-1,0 1,0 0,0-1,-1 1,1 0,-1 0,-20 55,18-49,-125 255,127-260,0 0,0 0,0-1,0 1,0 0,-1-1,1 1,-1-1,1 1,-1-1,1 1,-1-1,1 0,-1 0,0 0,0 0,0 0,0 0,0-1,0 1,0-1,0 1,0-1,0 0,0 1,-3-1,3-1,0 0,0 1,0-1,0 0,0 0,0-1,0 1,0 0,0 0,1-1,-1 1,1-1,-1 0,1 1,-1-1,1 0,0 0,0 0,0 0,0 0,0 0,0 0,1 0,-1-4,0 0,0 0,1 1,0-1,0 0,0 1,1-1,0 0,0 1,0-1,1 1,4-11,5-9,18-29,-12 24,60-111,-77 140,0 1,0 0,0 0,0 0,0-1,0 1,0 0,0 0,0-1,0 1,0 0,0 0,0 0,0-1,1 1,-1 0,0 0,0 0,0-1,0 1,0 0,1 0,-1 0,0 0,0 0,0-1,0 1,1 0,-1 0,0 0,0 0,1 0,-1 0,0 0,0 0,0 0,1 0,-1 0,0 0,0 0,1 0,-1 0,0 0,1 12,-6 21,-10 32,-4-1,-29 71,45-126,-1-1,0 0,0-1,-1 1,0-1,0 0,0 0,-1 0,0-1,-1 0,1 0,-1 0,0-1,0 0,-1-1,0 1,-14 5,21-10,0 1,-1-1,1 1,0-1,0 1,0-1,0 0,-1 0,1 0,0 0,0 0,0 0,-1 0,1 0,0 0,0 0,0 0,0-1,-1 1,1-1,0 1,0-1,0 1,0-1,0 0,0 1,0-1,0 0,0 0,1 1,-1-1,0 0,0 0,1 0,-1 0,0 0,1 0,-1-1,1 1,0 0,-1 0,1 0,0 0,0-1,-1 1,1 0,0 0,0 0,0-1,1 1,-1 0,0 0,1-2,0-7,1-1,0 1,1 0,6-17,9-11,1 1,36-53,-3 7,-51 81,0 0,1-1,0 1,-1 0,1 0,0 0,0 0,3-2,3 5,-6 14,-14 43,2-25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38.177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261 262,'-2'0,"0"0,0 0,0 0,0-1,0 1,1 0,-1-1,0 1,0-1,0 0,1 1,-1-1,0 0,1 0,-1 0,0 0,1-1,0 1,-1 0,1-1,0 1,-1 0,1-1,0 0,0 1,0-1,-1-3,0-3,0-1,0 1,1 0,0-1,0-10,1 13,0 0,-1 0,1 0,-1 0,0 0,-1 1,1-1,-5-8,6 13,-1 0,0 1,0-1,1 0,-1 0,0 1,0-1,0 1,0-1,0 1,0-1,0 1,0-1,0 1,0 0,0 0,-1-1,1 1,0 0,0 0,0 0,0 0,0 0,0 1,0-1,0 0,-1 0,1 1,0-1,0 1,0-1,0 1,0-1,0 2,-38 24,32-20,-99 69,98-68,13-10,14-15,130-166,-148 182,1 1,-1 0,0-1,1 1,-1 0,0 0,1 0,-1 0,1 0,0 0,-1 0,3 0,-4 1,1 0,-1 0,0 0,0 0,1 0,-1 1,0-1,1 0,-1 0,0 0,0 0,1 1,-1-1,0 0,0 0,0 1,1-1,-1 0,0 0,0 1,0-1,0 0,1 1,-1-1,0 0,0 0,0 1,0-1,0 0,0 1,0-1,0 0,0 1,0-1,0 0,0 1,0-1,-1 7,0 0,-1 0,1-1,-1 1,-3 5,-7 19,-2-2,-26 44,39-68,6-8,2-5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41.653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182 430,'-1'0,"1"0,-1 0,0 0,0-1,1 1,-1 0,0 0,0-1,1 1,-1-1,1 1,-1-1,0 1,1-1,-1 1,1-1,-1 1,1-1,-1 0,1 1,-1-1,1 0,0 0,-1 1,1-1,0 0,0 0,0 1,-1-1,1 0,0 0,0 1,0-1,0 0,0 0,1-1,2-4,2 21,-2 3,-1 0,-1 1,-1-1,-5 35,-19 70,5-41,18-59,1-23,1 0,-1 0,0 0,1 0,-1 0,0 0,0 0,1 0,-1 0,0 0,1 0,-1 0,0 0,0 0,1-1,-1 1,0 0,1 0,-1 0,0 0,0-1,1 1,-1 0,0 0,0 0,0-1,1 1,-1 0,0 0,0-1,0 1,0 0,0-1,0 1,1 0,25-44,-21 33,11-22,-1 0,-2-1,-1 0,12-61,-17 35,-7 47,1 0,1 0,3-15,-5 28,0-1,0 1,0 0,0-1,0 1,0 0,0-1,0 1,1 0,-1-1,0 1,0 0,0-1,0 1,0 0,1-1,-1 1,0 0,0-1,0 1,1 0,-1 0,0-1,0 1,1 0,-1 0,0 0,1-1,-1 1,0 0,1 0,-1 0,0 0,1 0,5 12,-1 23,-4-19,-1 1,-1 0,-1-1,0 1,-7 25,-32 78,25-80,-12 55,25-72,4-23,-1 0,0 0,0 0,0 0,0 1,0-1,0 0,0 0,0 0,0 0,0 0,0 0,0 1,0-1,1 0,-1 0,0 0,0 0,0 0,0 0,0 0,0 0,1 1,-1-1,0 0,0 0,0 0,0 0,0 0,1 0,-1 0,0 0,0 0,0 0,0 0,0 0,1 0,-1 0,0 0,0 0,0 0,0 0,0 0,1-1,-1 1,0 0,0 0,0 0,0 0,0 0,0 0,1 0,-1-1,2-1,1-1,-1 1,0-1,0 0,0 0,0 0,-1 0,3-6,-4 8,10-21,-1-1,-1 0,-1 0,-1-1,-2 0,4-42,-8 40,-1 7,1-1,1 0,1 0,1 0,0 1,1 0,10-27,-8 31,15-33,-20 46,-1 0,1 0,1 1,-1-1,0 0,0 1,1-1,-1 0,1 1,-1 0,1-1,-1 1,1 0,0 0,0 0,0 0,0 0,3-1,-5 2,1 0,0 0,0 1,-1-1,1 0,0 0,-1 1,1-1,0 1,-1-1,1 0,0 1,-1-1,1 1,-1 0,1-1,-1 1,1-1,-1 1,1 0,-1-1,0 1,1 0,-1 0,0-1,1 1,-1 0,0 0,0-1,0 2,4 26,-5-2,-2 1,0-1,-2 1,-10 32,-5 36,13-66,-12 33,25-74,-1 0,2-1,7-11,16-30,-25 41,7-11,-2-1,-1 1,-1-1,-1-1,-1 0,4-45,-10 136,-3 100,1-144,-2 1,0-1,-1 1,-1-1,-1-1,-1 1,-17 30,20-46,5-17,8-19,13-28,-1 0,-4-1,14-85,-29 134,1 0,0 0,1 0,4-13,-7 24,0 0,0 0,0 0,0 0,0 0,0 0,0-1,0 1,0 0,0 0,0 0,0 0,0 0,0 0,0 0,0 0,0-1,0 1,0 0,0 0,0 0,0 0,0 0,0 0,0 0,0 0,0 0,1 0,-1-1,0 1,0 0,0 0,0 0,0 0,0 0,0 0,0 0,0 0,0 0,0 0,1 0,-1 0,0 0,0 0,0 0,0 0,0 0,0 0,0 0,0 0,1 0,-1 0,0 0,0 0,0 0,0 0,0 0,0 0,0 0,0 0,0 0,1 0,-1 0,0 0,0 0,0 1,0-1,0 0,0 0,2 11,-3 16,-45 171,36-159,10-39,0 0,0 1,0-1,-1 1,1-1,0 0,0 1,0-1,0 1,0-1,0 0,0 1,0-1,0 1,0-1,0 0,0 1,0-1,0 1,0-1,0 0,0 1,1-1,-1 1,0-1,0 0,1 1,-1-1,0 1,10-6,11-17,-14 7,-1-1,0 0,-1 0,-1-1,0 1,-1-1,1-25,4-19,-2 5,-3-104,-3 127,0 45,1 40,-3 1,-1-1,-3 0,-14 57,12-75,7-24,-2 1,1-1,-2 0,1 0,-10 19,32-111,-3 39,-2-1,-2-1,-2 0,-2-1,-2 0,0-63,-7 25,2 173,-3 92,-3-133,-16 59,12-69,2-1,1 1,0 42,5-17,3 105,-2-169,0-1,0 0,-1 1,1-1,-1 1,1-1,-1 1,1 0,-1-1,0 1,0-1,0 1,0 0,0 0,0 0,0-1,0 1,0 0,-2-1,0 0,-1 0,0 0,0 0,0 0,0 1,-8-2,-5 0,1 0,-28 1,43 2,-6-1,-150 4,141-2,1 1,0 1,-1 0,1 1,0 0,1 2,-27 12,41-18,0 0,0 0,0 0,0 0,-1 0,1 0,0 0,0 0,0 0,0 0,-1 1,1-1,0 0,0 0,0 0,0 0,0 0,0 0,-1 0,1 1,0-1,0 0,0 0,0 0,0 0,0 0,0 1,0-1,0 0,0 0,0 0,-1 0,1 1,0-1,0 0,0 0,0 0,0 0,0 1,1-1,-1 0,0 0,0 0,0 0,0 1,0-1,0 0,0 0,0 0,12 4,15-2,-10-1,159-4,-163 1,-1 0,0-1,14-5,-18 4,-15 4,-17 4,9 2,0 1,1 1,0 0,0 0,-15 14,15-11,-1-1,0 0,-1-1,-23 10,19-12,5-2,1 0,0 1,-17 10,31-16,-1 0,1 0,0 0,-1 0,1 0,0 0,0 0,-1 1,1-1,0 0,-1 0,1 0,0 0,0 1,-1-1,1 0,0 0,0 0,0 1,-1-1,1 0,0 0,0 1,0-1,0 0,0 1,0-1,-1 0,1 0,0 1,0-1,0 0,0 1,0-1,0 0,0 1,0-1,0 0,0 0,0 1,1-1,-1 1,13-3,7-8,1 1,-1 1,1 1,1 0,22-2,-16 3,-2-1,47-19,-70 25,3-1,0-1,0 0,0 0,0-1,0 0,-1 0,0 0,6-6,-59 49,29-20,1-2,-2 0,-1-1,-30 18,47-33,5-3,8-7,19-13,13 5,-34 15,0 0,0-1,0 0,0 0,0 0,0-1,-1 0,0-1,10-8,-16 13,0 0,0 0,1-1,-1 1,0 0,0 0,0 0,0-1,1 1,-1 0,0 0,0-1,0 1,0 0,0-1,0 1,1 0,-1 0,0-1,0 1,0 0,0-1,0 1,0 0,0-1,0 1,-1 0,1 0,0-1,0 1,0 0,0-1,0 1,0 0,-1 0,1-1,0 1,0 0,0 0,-1-1,-14-1,-18 9,10 9,16-6,7-10,1 1,-1-1,0 0,0 1,0-1,0 0,1 0,-1 1,0-1,0 0,1 0,-1 0,0 1,0-1,1 0,-1 0,0 0,1 0,-1 0,0 0,0 1,1-1,-1 0,0 0,1 0,-1 0,0 0,1 0,-1 0,0 0,1 0,-1-1,0 1,1 0,-1 0,5-1,-1 0,0 0,0-1,0 1,0-1,0 0,-1 0,1-1,0 1,-1-1,0 0,1 1,-1-2,4-4,-5 5,1 0,0 0,0 0,0 0,1 1,-1-1,1 1,-1 0,1 0,0 0,0 0,0 1,5-2,-9 3,1 0,-1 0,1 0,-1 0,0 0,1 0,-1 0,1 0,-1 1,0-1,1 0,-1 0,0 0,1 1,-1-1,0 0,1 0,-1 1,0-1,0 0,1 1,-1-1,0 0,0 1,0-1,1 0,-1 1,0-1,0 0,0 1,0-1,0 1,3 18,1 2,-4-21,0 0,1 1,-1-1,0 0,1 0,-1 1,1-1,-1 0,0 0,1 0,-1 0,1 0,-1 1,1-1,-1 0,0 0,1 0,-1 0,1 0,-1 0,1-1,-1 1,0 0,1 0,-1 0,1 0,-1 0,0-1,1 1,-1 0,0 0,1-1,-1 1,0 0,1 0,-1-1,0 1,1 0,-1-1,0 1,0-1,1 0,-1 1,0 0,1 0,-1 0,1 0,-1-1,0 1,0 0,1 0,-1 0,0-1,1 1,-1 0,0 0,0-1,1 1,-1 0,0-1,0 1,0 0,0-1,1 1,-1 0,0-1,0 1,0-1,0 1,0 0,0-1,0 1,0 0,0-1,0 1,0-1,0 1,0 0,0-1,-1 1,1 0,0-1,0 1,0 0,0-1,-1 1,1 0,0-1,0 1,-1 0,1 0,0-1,-1 1,1 0,-1-1,0 1,1 0,-1 0,0 0,0 0,1 0,-1 0,0 0,1 1,-1-1,0 0,1 0,-1 0,0 1,1-1,-1 0,1 1,-1-1,0 0,1 1,-1-1,1 1,-1-1,1 1,0-1,-1 1,1 0,-1-1,1 1,0-1,-1 2,1-2,-1 0,1 1,0-1,0 0,-1 1,1-1,0 1,-1-1,1 0,0 1,0-1,0 1,0-1,-1 0,1 1,0-1,0 1,0-1,0 1,0-1,0 1,0-1,0 0,0 1,0-1,0 1,1-1,-1 1,0-1,0 0,0 1,1-1,-1 1,0-1,0 0,1 1,-1-1,0 0,1 1,-1-1,0 0,1 1,-1-1,0 0,2 1,-2-1,1-1,0 1,0 0,0 0,0 0,0-1,0 1,0 0,0-1,-1 1,1-1,0 1,0-1,0 0,-1 1,1-1,0 0,-1 1,1-1,-1 0,1 0,0-1,6-11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42.964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76 916,'-1'0,"0"0,1-1,-1 1,0-1,0 1,0-1,1 1,-1-1,0 1,1-1,-1 1,1-1,-1 0,1 0,-1 1,1-1,-1 0,1 0,-1 1,1-1,0 0,0 0,-1 0,1-1,-6-25,6 24,-7-57,3 0,6-88,1 39,-2 89,1 0,0 0,2 1,0 0,1-1,11-24,-11 27,-1 0,-1 0,0-1,0-21,-2 17,1 1,7-26,-7 40,10-56,-11 60,-1 0,0 0,0 0,0 0,0 0,0 0,-1 1,1-1,-1 0,0 0,0 0,0 0,0 0,0 1,0-1,-1 1,-3-5,5 6,-1 1,1-1,-1 1,1-1,-1 1,0-1,1 1,-1 0,0-1,0 1,1 0,-1-1,0 1,0 0,1 0,-1 0,0-1,0 1,0 0,1 0,-1 0,0 0,0 1,0-1,1 0,-2 0,0 1,1 0,-1 0,0 0,1 0,0 1,-1-1,1 0,0 1,-1-1,1 0,-1 3,-2 1,1 1,0 1,0-1,0 0,-1 9,-2 17,3 1,0 0,2 0,5 50,-1 3,-3 416,-1-494,0-1,0 0,-1 1,0-1,0 0,0 0,-1 0,0 0,-1-1,1 1,-1-1,-10 12,7-10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43.581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1 329,'0'-1,"1"0,0-1,-1 1,1 0,0 0,0 0,0 0,0 0,0 0,0 0,0 0,0 0,1 1,-1-1,0 0,0 1,2-1,4-3,95-53,-47 29,-30 12,0-1,-1-1,-1-2,-1 0,22-26,-41 44,0-1,0 0,0 0,-1 0,1 0,-1 0,0-1,0 1,0-1,0 1,-1-1,1 0,-1 0,0 0,0 0,0 0,0-6,-6-7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01.506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27 1,'0'636,"-1"-610,-2 1,-6 30,3-29,-2 46,9 180,-1-243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44.268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132 472,'-12'11,"0"0,-21 14,29-23,1 1,0-1,-1 0,0 0,1 0,-1-1,0 1,0-1,0 0,0 0,0 0,0-1,-1 1,-6-1,11-1,-1 1,0 0,1-1,-1 1,1-1,-1 1,0-1,1 1,-1-1,1 1,0-1,-1 1,1-1,-1 0,1 1,0-1,0 0,-1 1,1-1,0 0,0 1,0-1,0 0,0 1,0-1,0 0,0 0,0 1,0-1,0 0,0 1,0-1,1 0,-1 1,0-1,0 0,1 1,0-2,12-27,27-31,3 2,74-78,-110 128,14-16,-42 39,4 1,13-12,0 0,0 0,0 0,0 0,-1-1,0 0,0 0,0 0,-6 2,11-5,0 0,0 0,-1 1,1-1,0 0,0 0,-1 0,1 0,0 0,-1 0,1 0,0 0,0 0,-1 0,1 0,0 0,0 0,-1 0,1 0,0-1,-1 1,1 0,0 0,0 0,0 0,-1 0,1-1,0 1,0 0,-1 0,1 0,0-1,0 1,0 0,0 0,0 0,-1-1,1 1,0 0,0 0,0-1,0 1,0 0,0-1,0 1,0 0,0 0,0-1,0 1,0 0,0-1,0 1,0 0,0 0,0-1,0 1,0 0,0 0,1-1,-1 1,0 0,0-1,9-15,69-70,-78 85,1 0,-1 1,1-1,-1 0,1 0,-1 0,1 1,-1-1,0 0,1 0,-1 0,0 0,0 1,0-1,0 0,0 0,0-1,0 1,0 1,0-1,-1 1,1-1,0 1,0-1,-1 1,1 0,-1-1,1 1,0 0,-1-1,1 1,-1 0,1-1,-1 1,1 0,0 0,-1 0,1-1,-1 1,0 0,-40-1,14 1,25-1,1 0,-1 1,1-1,0 0,-1 0,1 0,0 0,-1 0,1 0,0 0,0-1,0 1,0 0,0-1,0 1,0 0,0-1,1 1,-1-1,1 0,-1 1,1-1,-1 1,1-1,0 0,0 1,0-4,0 1,1 0,0 1,-1-1,1 0,1 1,-1-1,0 0,1 1,0 0,3-5,-24 20,19-12,-1 0,1 0,0 0,0 0,0 0,0 0,0 0,-1 0,1 0,0 0,0 0,0 0,0 0,-1 0,1 0,0 0,0 0,0 0,0 0,-1 0,1 0,0 0,0 0,0 0,0 0,0 0,-1 0,1 0,0 0,0 0,0-1,0 1,0 0,-1 0,1 0,0 0,0 0,0 0,0-1,0 1,0 0,0 0,0 0,0 0,0 0,0-1,0 1,0 0,0 0,9-22,2 5,1-1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06.550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2170 588,'43'-12,"70"-18,-71 20,42-16,-54 15,0 2,1 1,47-6,3 1,-56 7,0 2,29-1,-27 2,0-1,0-1,0-1,-1-1,0-2,42-19,-32 15,0 2,41-8,-42 11,0-1,50-20,-17 0,72-22,-82 34,96-25,-127 35,-1-1,0-1,-1-1,0-1,0-1,23-16,-32 19,1 1,0 1,1 0,-1 2,1 0,20-3,-12-3,-25 7,-16 7,-12 6,-2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06.552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2090 611,'28'-9,"-17"6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06.553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1826 691,'11'-3,"100"-32,-21 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25.446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231 1,'-7'0,"0"1,0 0,0 1,0 0,0 0,-7 3,7-2,0-1,-1 1,1-1,-1-1,-10 2,10-3,-6 0,0 1,-1 0,1 1,0 0,-22 7,36-9,0 0,0 0,0 0,-1 0,1 0,0 0,0 0,0 0,0 0,0 0,0 0,-1 0,1 0,0 0,0 0,0 1,0-1,0 0,-1 0,1 0,0 0,0 0,0 0,0 0,0 0,0 0,0 0,0 1,-1-1,1 0,0 0,0 0,0 0,0 0,0 0,0 1,0-1,0 0,0 0,0 0,0 0,0 0,0 0,0 1,0-1,0 0,0 0,0 0,0 0,0 0,0 1,0-1,0 0,0 0,0 0,11 3,16 0,-11-3,1 1,-1 1,0 0,0 1,1 1,-2 0,1 1,0 1,-1 0,20 12,-34-17,22 12,0 1,-2 1,0 1,27 26,-29-22,-5-5,0 0,0-1,2-1,0 0,0-1,27 15,169 89,-198-108,1-2,30 11,-33-13,1 0,-1 1,-1 0,1 1,19 13,-21-11,1-1,0 0,0 0,1-1,0-1,0 0,1-1,-6-2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15.690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1192 695,'21'11,"11"5,-2 1,46 33,-59-38,0-1,1-1,0-1,1 0,28 8,-19-7,41 22,-15-8,-43-20,-1 1,1 0,-1 0,0 1,0 0,10 9,-4-2,1-1,0-1,0 0,1-1,0-1,1 0,0-2,0 0,28 5,-37-9,1 0,-1 0,0 1,0 0,0 1,-1 0,0 1,0 0,0 0,9 10,-12-11,0 0,0-1,1 1,-1-1,1-1,0 1,0-1,0 0,10 2,6 1,40 3,-47-7,1 0,-1 1,0 0,0 2,25 9,-12 1,0 0,-1 2,-1 1,0 1,24 24,-4-7,-39-31,0 0,0 1,-1 0,0 0,0 0,0 1,8 12,-7-6,12 15,-20-28,1 0,-1 0,0 0,0 1,1-1,-1 0,0 0,0 0,1 0,-1 0,0 0,0 0,1 0,-1 0,0 0,0 0,1-1,-1 1,0 0,0 0,0 0,1 0,-1 0,0 0,0 0,0-1,1 1,-1 0,0 0,0 0,0 0,0-1,1 1,-1 0,0 0,0 0,0-1,0 1,0 0,0 0,0-1,0 1,0 0,1 0,-1-1,0 1,0 0,0 0,0-1,-1 1,1 0,0-1,2-15,-2 16,1-18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44.193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1192,'2'-3,"0"0,1 0,-1 0,1 1,0-1,-1 1,1 0,0 0,1 0,-1 0,5-2,4-1,0 0,0 1,0 1,1 0,-1 1,1 0,24 0,-21 1,-1 0,1-1,0-1,26-8,-21 4,0 0,0 2,1 0,-1 1,1 1,36 0,-41 2,1-1,0 0,-1-2,1 0,28-11,-11 4,-16 6,1 1,36-3,-38 6,-1-1,0-1,0 0,25-9,32-23,-55 25,0 1,1 0,30-9,56-14,23-5,-29 10,19-3,-47 16,116-39,-57 18,-27 8,48-32,-39 12,99-46,0 1,-175 76,54-29,-59 27,2 1,36-12,16-1,84-44,-144 63,0 2,1 0,28-4,-23 6,48-18,118-35,-173 54,7 1,-1 2,1 1,37 2,-52 0,-37 1,-1-1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45.150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1 610,'0'-2,"0"0,0 0,0 0,1 0,-1 0,1 0,-1 1,1-1,0 0,0 0,0 0,0 1,0-1,0 0,1 1,-1-1,0 1,1 0,-1-1,1 1,-1 0,1 0,0 0,0 0,1-1,7-2,0 1,-1 0,20-4,-3 1,111-45,-15 4,26-8,32-10,180-33,-261 76,-59 14,49-15,34-14,19-5,-113 33,1 1,36-4,-37 7,0-1,45-15,-71 20,0 0,-1-1,1 1,0-1,-1 1,0-1,1 0,-1 0,0 0,3-4,4-7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25.445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614 45,'3'1,"-3"-1,0 1,0-1,0 0,1 0,-1 1,0-1,0 0,0 1,0-1,0 0,0 0,0 1,0-1,0 0,0 1,0-1,0 0,0 1,0-1,0 0,0 0,0 1,0-1,0 0,-1 0,1 1,0-1,0 0,0 1,0-1,-1 0,1 0,0 0,0 1,0-1,-1 0,1 0,0 0,-1 0,1 1,-9 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25.444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21 257,'-1'-1,"0"1,0 0,0 0,0-1,0 1,0-1,0 1,0-1,1 1,-1-1,0 1,0-1,0 0,1 0,-1 1,0-1,1 0,-1 0,0 0,1 0,-1 0,1 1,0-1,-1 0,1 0,0 0,-1 0,1-1,0 1,0 0,0 0,0 0,0-1,0-2,0 0,0 0,0 0,1 0,-1 0,1 0,0 1,2-6,0 3,1 0,0 0,1 0,-1 0,1 1,0 0,0 0,1 0,0 0,0 1,0 0,11-5,9-4,51-16,-57 22,32-11,-32 12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03.397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0 529,'5'0,"0"-1,0 0,0 0,-1-1,1 1,0-1,-1 0,1 0,-1-1,0 1,0-1,0 0,0 0,4-5,30-18,-8 12,-10 5,0-2,32-21,41-27,-89 57,7-3,-1 0,1 1,0 1,1 0,-1 0,0 1,18-1,-16 2,0 0,0-1,-1-1,1 0,21-9,81-37,52-19,-148 62,0-1,37-5,15-6,-44 9,-2-1,0-1,0-2,35-23,-42 25,1 0,37-15,-46 22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0.547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1 304,'35'-1,"-1"-2,0-1,0-2,45-14,161-37,165-45,-295 76,-71 18,-1 2,2 1,-1 2,0 1,66 7,-43 7,-46-7,1-2,21 2,-26-4,1-1,-1 0,0-1,0-1,19-4,-26 5,-1 0,0-1,0 1,1-1,-1 0,0 0,0-1,-1 1,1-1,0 0,-1 0,0 0,1 0,-1 0,-1-1,1 0,0 1,1-5,-1-8,-8 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1.356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37 23,'-20'13,"19"-13,0 1,-1 0,1-1,0 1,0 0,-1 0,1-1,0 1,0 0,0 0,0 0,-1 2,2-2,0 0,0 0,1 0,-1 0,0-1,1 1,-1 0,0 0,1 0,-1-1,1 1,-1 0,1 0,-1-1,1 1,0 0,-1-1,1 1,0-1,0 1,-1-1,1 1,0-1,0 0,0 1,-1-1,2 0,29 18,1-1,41 15,-58-26,1-2,0 0,0-1,0 0,0-1,1-1,20-1,-2-4,0-2,0-1,-1-2,50-20,-52 17,1 2,0 0,0 2,65-6,-80 13,37-1,55-9,-23-1,43-8,-122 20,-20 5,-3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1.87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0 156,'13'-1,"0"0,0-1,20-6,24-4,3 8,71-11,88-43,-45 9,-148 43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2.246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0 177,'37'-1,"-1"-2,0-1,0-2,36-11,-20 0,89-45,-78 33,-41 19,-14 5,0 1,0 1,0-1,1 1,-1 1,1-1,0 2,9-2,-11 5,-8 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3.16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0 551,'1'1,"-1"0,1 0,0 1,-1-1,1 0,0 0,0 0,0 0,0 0,-1-1,1 1,1 0,-1 0,0 0,0-1,0 1,0-1,0 1,1-1,-1 1,0-1,0 0,1 0,-1 1,0-1,2 0,37 4,-26-5,0 0,-1-1,1 0,-1-1,27-9,64-33,-70 30,-16 6,1 1,0 1,1 1,0 0,0 2,0 0,1 1,39 0,-24 4,0-2,1-2,39-8,-12-2,-1-4,0-2,89-41,-130 50,1 0,-1 1,1 1,1 1,-1 1,1 2,0 0,31 0,-19 1,-1-2,1-1,51-16,-45 11,-6 2,-16 3,1 1,-1 1,43-3,-17 3,0-2,0-2,63-19,-11 3,34-11,-116 30,0-1,0-1,0 0,-1-1,26-18,-33 16,-7 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3.92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1,'34'0,"-2"-1,41 5,-62-2,1 0,-1 1,0 0,0 0,0 1,0 1,11 7,47 28,172 89,41-26,-113-45,-165-57,54 24,-55-24,0 1,0 0,0 0,0 0,0 0,-1 0,1 0,-1 1,1-1,-1 1,0-1,0 1,0 0,0 0,1 4,-3-6,0 0,1 1,-1-1,0 0,0 0,-1 0,1 0,0 0,0 0,-1 0,1 0,0 0,-1 0,1 0,-1 0,1 0,-1 0,0 0,1 0,-1 0,0 0,1-1,-1 1,0 0,0 0,0-1,-1 2,-14 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4.364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0,'18'1,"-1"1,0 0,0 1,0 1,0 0,-1 1,1 1,-1 1,0 0,19 13,13 11,77 67,-65-49,-34-28,81 59,-92-70,1-1,0 0,1-2,0 0,24 7,49 10,-85-21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4.788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12 2,'0'-1,"0"1,-1 0,1 0,0 0,-1 0,1 0,0 0,-1 0,1 0,-1 0,1 0,0 0,-1 0,1 0,0 0,-1 0,1 0,-1 1,1-1,0 0,-1 0,1 0,0 0,-1 1,1-1,0 0,0 0,-1 1,1-1,0 0,0 1,-1-1,1 0,0 1,0-1,0 0,0 1,-1-1,1 1,11 14,33 18,-40-29,41 27,-2 3,-2 2,-1 1,47 58,-56-57,55 64,-73-89,1-1,0 0,1-1,0-1,23 13,-19-14,1-1,0 0,0-2,34 7,-33-5,-21-8,0 0,1 1,-1-1,0 0,1 1,-1-1,0 1,0-1,1 0,-1 1,0-1,0 1,0-1,1 0,-1 1,0-1,0 1,0-1,0 1,0-1,0 1,0-1,0 1,0-1,0 1,-1 1,0-1,0 1,0-1,0 0,0 1,-1-1,1 0,0 0,-1 1,1-1,-1 0,1 0,-1-1,1 1,-1 0,0 0,1-1,-4 1,-18 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5.243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0,'9'2,"-1"0,0 0,1 1,-1-1,0 2,0-1,13 10,1-2,100 56,36 16,71 28,-224-108,0-1,0 1,0 0,0 0,-1 1,1-1,-1 1,0 0,0 0,0 1,-1-1,0 1,1 0,-2 0,1 0,0 0,-1 0,0 0,0 1,-1-1,0 1,0-1,0 1,0 0,-1-1,0 1,0 0,-1-1,0 7,-5 11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6:55.64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3 1,'0'0,"0"0,-1 0,1 0,0 0,0 0,0 0,0 0,0 0,0 0,0 0,0 1,-1-1,1 0,0 0,0 0,0 0,0 0,0 0,0 0,0 1,0-1,0 0,0 0,0 0,0 0,0 0,0 0,0 1,0-1,0 0,0 0,0 0,0 0,0 0,0 0,0 1,0-1,0 0,0 0,0 0,1 0,-1 0,0 0,0 0,0 1,0-1,0 0,0 0,0 0,0 0,1 0,-1 0,0 0,0 0,0 0,0 0,12 13,15 10,-7-12,0-1,1-1,0 0,23 5,28 10,-45-13,0 0,-1 2,-1 0,0 2,0 1,-2 1,0 1,38 40,-42-37,-2-4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05.085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1 606,'103'2,"113"-4,-203-1,0 1,0-2,0 0,0 0,-1-1,0-1,16-9,40-17,-14 11,-27 10,51-14,105-27,-160 45,-1 0,0-2,0 0,32-20,26-10,1 2,-42 19,0 1,78-22,38-4,-56 14,-81 25,0 1,33-1,-38 3,-1 1,0-1,0-1,0 0,0-1,0 0,0-1,21-10,-17 5,0-1,0 0,-1-1,0 0,16-18,-31 29,0-1,1 1,-1 0,0-1,1 1,-1 0,0-1,0 1,0-1,1 1,-1 0,0-1,0 1,0-1,0 1,0 0,0-1,0 1,0-1,0 1,0-1,0 1,0 0,0-1,0 1,0-1,0 1,0-1,-1 1,1 0,0-1,0 1,0 0,-1-1,1 1,0 0,-1-1,1 1,0 0,-1-1,1 1,0 0,-1 0,1-1,0 1,-1 0,1 0,-1 0,1 0,0 0,-1-1,1 1,-1 0,1 0,-1 0,1 0,0 0,-1 0,1 1,-1-1,1 0,-1 0,1 0,0 0,-1 0,1 0,-1 1,1-1,-12 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26.38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165 81,'12'1,"-1"1,1 0,17 6,-26-6,0-1,-1 1,1 0,-1 0,1 0,-1 0,0 1,0-1,0 0,0 1,0 0,0-1,-1 1,1 0,-1 0,0 0,0 0,0 0,0 0,0 0,0 4,0-2,0 0,1 0,0 0,0 0,4 8,-4-12,-1 1,0 0,1-1,-1 1,1-1,0 1,-1-1,1 0,0 0,0 0,0 0,0 0,0 0,0 0,0-1,0 1,0-1,3 1,18-2,-2-3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25.443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1,'0'2,"0"0,1 1,0-1,0 0,0 1,0-1,0 0,0 0,0 0,1 0,-1 0,1 0,-1 0,1-1,0 1,0-1,-1 1,5 2,40 20,-35-20,1-1,-2-1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26.382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227 26,'8'5,"-4"-5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25.439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0,'4'0,"11"0,7 0,4 0,3 0,-19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22.679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516 398,'21'3,"-1"0,0-2,1-1,24-2,-23 1,-5 0,-1 1,-1 0,0-1,0-1,18-4,-34 7,1-1,0 1,-1 0,1-1,0 1,0 0,0-1,0 1,0 0,0-1,0 1,0 0,0 0,0-1,0 1,0 0,0-1,1 1,-1 0,0-1,0 1,1-1,-1 1,0 0,1-1,-1 1,1-1,-1 1,1-1,-1 1,1-1,-1 1,1-1,0 0,-1 1,1-1,-1 0,1 1,1-1,35 16,-23-11,8 8,0 0,-2 2,1 0,-2 2,0 0,17 20,49 42,-54-56,0-1,2-2,44 21,110 37,-182-76,5 2,0 1,0 0,-1 0,1 1,-1 0,-1 1,1 0,-1 0,-1 1,9 9,1 7,0 1,17 35,1 2,-32-57,0-1,0 1,1-1,-1 0,1 0,0 0,0-1,0 1,1-1,-1 0,1 0,0-1,0 1,0-1,0 0,6 1,3 0,1 0,0-2,0 0,25-1,-34-1,1 1,-1 0,0 1,0-1,0 1,0 0,0 1,0 0,0-1,6 5,-9-5,0 1,-1 0,1 0,-1 1,0-1,1 0,-1 1,0-1,-1 1,1 0,0 0,-1-1,1 1,-1 0,0 0,0 0,0 1,-1-1,1 0,-1 0,1 4,-1-1,1 5,1 0,-1 0,6 14,-7-23,1 0,-1 0,1 0,0 0,0-1,-1 1,1 0,1-1,-1 1,0-1,0 1,0-1,1 1,-1-1,1 0,-1 0,1 0,0 0,-1 0,1 0,0 0,0 0,-1-1,1 1,0-1,2 1,-12-10,0-1,0 0,1 0,0-1,1 0,-6-15,8 16,-10-27,-2 2,-36-63,45 88,1 0,-1 1,-1 1,0-1,0 1,-1 0,0 1,0 0,-1 0,1 1,-1 1,-1-1,1 2,-15-6,-37-4,43 11,0-1,0-1,-18-8,34 11,-1 1,1-1,0 0,0 0,0-1,0 1,1 0,-1-1,1 0,-1 1,1-1,0 0,0 0,0 0,-2-5,1-2,-1 0,1 0,-2-19,3 20,1 1,-1-1,-1 1,1 0,-8-15,8 20,0 0,0 0,0 1,0-1,-1 0,1 1,-1 0,0 0,0 0,0 0,0 0,0 0,0 1,0-1,0 1,-1 0,1 0,-7-1,-65-4,60 6,1-1,-1 0,0-1,1-1,-22-6,14-1,0 0,-23-16,25 14,-1 1,-34-14,-237-61,273 81,4 2,-1-1,1 0,0-1,0-1,-18-9,25 11,0 0,0 1,0 0,-1 0,0 1,1 0,-1 1,-10-1,-75 3,60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22.678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614 265,'1'2,"0"0,1-1,-1 1,1 0,-1-1,1 1,-1-1,3 1,5 7,2 0,17 11,-27-19,0-1,0 1,0-1,-1 1,1-1,0 1,0-1,0 0,0 1,0-1,0 0,0 0,0 1,0-1,0 0,0 0,0 0,0 0,0 0,0-1,-1 1,1 0,0 0,0-1,0 1,0 0,0-1,1 0,-1 0,1-1,-1 0,0 1,0-1,0 0,0 0,0 1,0-1,0 0,-1 0,1 0,0-4,1-2,-2-1,1 0,-1 7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33.589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386 505,'9'23,"-9"-22,1-1,0 1,0 0,-1 0,1 0,-1 1,1-1,-1 0,1 0,-1 0,1 0,-1 0,0 1,0-1,0 0,0 0,0 0,0 1,0-1,0 0,0 0,0 0,-1 1,1-1,0 0,-1 0,1 0,-1 0,1 0,-1 0,0 0,0 0,-1 2,0-1,0-1,0 1,0-1,-1 0,1 1,0-1,-1 0,1 0,-1-1,1 1,-1 0,1-1,-1 0,1 1,-1-1,0 0,-4-1,-50-10,21 3,17 6,0 0,0 2,0 0,0 1,-34 6,50-7,0 0,0 0,0-1,-1 1,1-1,0 0,0 0,0 0,0 0,0 0,1-1,-1 1,0-1,1 0,-1 0,1 0,-1 0,1 0,-4-5,2 3,1 1,-2-1,1 1,0 0,-10-5,3 2,11 3,20 0,-3 1,11-6,-1-1,0-1,-1-2,-1-1,1 0,44-34,26-13,-90 56,1 0,0 1,0 0,0 0,0 1,1 0,-1 0,1 1,-1 0,1 0,-1 0,1 1,0 0,-1 1,1 0,-1 0,11 3,-12-2,0-1,0 0,0-1,0 1,0-1,0-1,-1 1,1-1,0 0,0 0,0 0,-1-1,1 0,9-5,-4 1,0-1,0-1,-1 0,0 0,15-17,-20 20,1 0,-1 1,0-1,1 1,0 1,0-1,0 1,0 0,1 1,-1-1,1 1,0 1,9-2,6 0,1 2,40 3,-44-1,-1 0,0-1,0-1,0 0,22-6,181-36,-187 35,-29 7,1-1,0 1,0-1,0 2,-1-1,1 1,0 0,0 0,8 1,2 2,0-1,0 0,1-1,-1-1,1-1,-1 0,0-1,1-1,-1 0,0-1,-1-1,1-1,19-9,-20 8,0 1,0 1,0 1,1 0,0 1,25-2,-31 3,0 0,0 0,0-1,0 0,-1 0,14-8,-13 6,1 1,-1 0,1 0,0 1,13-2,22 2,66 4,-101 0,-5-1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35.17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85,'1'-4,"1"-1,0 0,-1 1,1-1,1 1,-1 0,1 0,-1 0,1 0,0 0,1 0,-1 1,6-5,-3 5,1 0,-1 0,1 0,0 1,0 0,0 0,0 1,0-1,0 2,1-1,-1 1,10 1,-11-1,0 1,0-1,0 1,0 1,-1-1,1 1,-1 0,1 0,-1 1,0 0,1 0,-1 0,-1 0,1 1,7 6,10 20,-20-25,1 0,0-1,1 1,-1-1,1 0,0 0,0 0,0 0,0-1,0 0,1 0,0 0,0 0,0-1,0 1,9 1,19 3,-22-5,1 0,-1 1,-1 0,1 1,16 7,-15-6,-2-3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45.264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46 10,'18'-5,"-17"4,-1 1,1-1,0 1,-1 0,1-1,0 1,-1 0,1-1,0 1,-1 0,1 0,0 0,0 0,-1 0,1 0,0 0,0 0,-1 0,1 0,0 0,-1 0,1 0,0 0,0 1,-1-1,1 0,0 1,-1-1,1 0,-1 1,1-1,0 1,-1-1,1 1,-1-1,1 1,-1-1,1 1,-1 0,0-1,1 1,-1 0,0-1,0 1,1 0,-1-1,0 1,0 0,0 0,0-1,0 2,4 16,0 0,-2 0,0 0,-1 0,-1 1,-3 25,0 7,3-37,1-5,-1-1,0 1,-1 0,0 0,0 0,-1-1,0 1,-1-1,1 1,-8 13,0 0,0 0,2 1,0 0,-4 29,9-42,-2 17,-3 41,-4 22,11-83,1 0,0 0,0 0,1-1,-1 1,1 0,1 0,-1-1,1 1,0-1,1 1,0-1,4 7,-3-4,0 0,0 1,-1 0,0-1,2 19,-2 1,-1-1,-2 1,-1 0,-1 0,-1-1,-2 1,-1-1,-17 51,22-76,0-1,-1 1,1 0,1-1,-1 1,0 0,1 0,-1 0,1 0,0 0,0 0,0 0,1-1,-1 1,1 0,-1 0,1 0,0 0,0-1,0 1,0 0,1-1,1 4,3 0,1 1,-1-1,1 0,0-1,0 0,10 5,-11-6,1 0,-1 0,0 0,0 1,0 0,0 0,-1 0,0 1,0-1,7 13,0 13,-11-38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48.768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12 88,'-4'-23,"-4"-17,8 39,0 0,0 0,0 0,0 0,0 0,0 0,1 0,-1 0,0 1,0-1,1 0,-1 0,1 0,-1 0,0 0,1 0,0 1,-1-1,1 0,-1 1,1-1,0 0,0 1,-1-1,1 0,0 1,0-1,0 1,-1 0,1-1,0 1,1-1,0 1,-1 1,0-1,1 0,-1 0,0 1,0-1,1 1,-1-1,0 1,0-1,0 1,1 0,-1 0,0-1,0 1,0 0,0 0,1 2,21 25,-16-19,3 2,1-1,0-1,0 0,1 0,0-1,15 8,19 12,-36-21,-1-1,1 0,1-1,-1 0,1 0,-1-1,13 3,-17-5,-1 0,0 0,0 0,-1 1,1 0,0 0,-1 0,0 0,0 1,6 6,-6-6,0 0,0 0,0-1,1 1,0-1,-1 0,1 0,1-1,7 4,0-2,1 1,-1 1,0 0,-1 0,1 1,-1 1,0 0,-1 1,0 0,-1 1,15 17,49 60,-64-75,2 0,-1-1,2 0,-1-1,1 0,1-1,0 0,0-1,1-1,-1 0,2-1,-1-1,1 0,30 4,-6 1,56 20,-57-16,55 11,-77-21,0 0,0 1,0 0,0 2,-1 0,0 1,0 1,21 15,-24-17,1 1,1-2,-1 1,1-2,0 0,0-1,1-1,24 3,-14-2,47 14,-67-15,0 0,0 0,0 1,0 0,-1 0,0 1,0 0,0-1,0 2,5 7,-5-6,1-1,0 0,0 1,0-2,1 1,10 6,50 22,-39-21,0 1,38 27,-46-27,1-2,0-1,28 12,-23-12,43 26,-63-33,1 2,-1-1,0 1,10 12,-13-13,1 0,0 0,0-1,1 1,0-1,-1 0,1-1,1 1,-1-1,9 4,26 6,-21-8,-1 2,20 8,-33-12,0 0,0 0,-1 0,1 0,-1 1,1 0,-1 0,0 0,-1 0,1 1,4 7,1 3,0-1,1-1,20 23,-25-31,0 0,0 1,1-2,-1 1,1-1,1 0,-1 0,0 0,8 2,-10-5,1 1,-1-1,0-1,1 1,-1 0,1-1,-1 0,1 0,-1 0,1-1,-1 0,0 1,1-1,-1-1,0 1,6-3,0-1,1 0,-2-1,1 0,11-10,-18 11,-6 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06.565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0 568,'6'0,"0"-1,1 0,-1-1,0 1,10-5,17-4,-7 7,50 1,-61 3,0-1,0 0,0-1,0-1,0 0,0-1,0-1,-1 0,17-7,97-43,-87 39,59-30,15-9,-7 3,-88 42,0 1,1 0,-1 2,1 0,1 2,21-3,-28 4,-1-1,0-1,0 0,-1-1,1-1,-1 0,16-11,-13 7,2 2,-1-1,23-7,6 2,0-3,44-24,-70 32,0 1,0 0,0 2,1 0,1 1,-1 2,0 0,1 1,28 0,3-1,-31-1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7:56.823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2686 2695,'33'-25,"-27"21,0 0,-1 0,1 0,-1-1,5-5,-2 0,-1 0,0 0,-1 0,0-1,0 0,-1-1,-1 1,0-1,-1 0,0 0,-1 0,0 0,0 0,-2-1,1 1,-3-15,0-46,2-119,10 138,-7 47,-1-1,-1 0,1 0,-1 1,0-1,-1 0,0 0,-1 0,1 0,-3-9,1 10,1 0,0 0,0 0,0 0,1-1,0 1,1 0,-1 0,2 0,-1 0,1 0,0 0,0 0,0 0,5-8,-3 5,0 0,-1 0,-1 0,0 0,0-1,-1 1,0-1,-1 1,0-1,0 1,-1 0,-1-1,-5-19,2 5,2 0,0 0,3-44,-3-14,3 79,0 1,0-1,-1 1,1-1,-1 1,0-1,0 1,-1-1,1 1,-1 0,1 0,-1 0,0 0,0 0,0 0,-1 0,1 1,-6-5,4 4,-1 1,0 0,0-1,0 2,-1-1,1 1,0-1,-1 1,1 1,0-1,-9 1,9 0,0 0,0 0,0-1,0 1,0-1,0 0,1-1,-1 1,0-1,1 0,-1 0,1 0,0-1,0 0,0 1,0-1,0-1,0 1,1-1,0 1,0-1,0 0,0 0,0 0,1-1,0 1,-2-5,-2-1,0 1,0-1,-1 2,0-1,0 1,-1 0,0 1,-17-13,-2 3,-48-23,53 30,1-1,1 0,0-2,1 0,-20-17,3-2,-3 3,0 0,-79-41,39 31,51 27,1-2,0 0,1-2,1-1,-34-29,47 36,-1 1,0 0,-1 1,0 0,0 1,-17-5,-7-5,-195-77,221 89,-1 1,0 1,0 0,0 1,0 1,0 0,-27 1,24 1,-1-2,0 0,0 0,-20-6,4-2,0 0,-62-24,67 22,1 2,-2 2,1 0,-48-4,72 10,0 1,0-1,0 0,0-1,0 1,1-1,-1 0,0 0,1 0,0 0,-1 0,1-1,0 1,0-1,-3-4,-5-6,1-1,-10-18,-8-11,13 27,0 1,-1 1,-1 0,0 1,-33-19,28 19,1-2,0 0,-28-27,33 28,-1 0,0 1,0 1,-1 1,-22-11,15 9,1-1,-23-19,42 30,0 0,0 0,0 0,0 0,0 1,-1 0,1 0,-1 0,1 1,-1 0,0 0,0 0,1 1,-1 0,0 0,0 0,0 1,1 0,-1 0,0 1,1-1,-1 1,-7 4,5-3,1 1,-1 0,1 1,0 0,0 0,0 1,0 0,1 0,0 0,1 1,-1-1,1 2,1-1,-1 0,-4 11,9-16,0-1,-1 0,1 0,0 1,-1-1,1 0,0 0,0 1,0-1,0 0,1 0,-1 1,0-1,0 0,1 0,-1 1,1-1,-1 0,1 0,-1 0,2 2,21 21,0 0,-20-16,1 0,-1 1,0-1,-1 1,0 0,0 0,-1 0,0 0,-1 0,0 9,-2 18,-8 40,7-59,-14 84,6-44,-7 111,17-133,-1-3,4 36,-1-61,0 1,0-1,0 1,1-1,0 0,1 0,-1 0,1 0,1 0,5 8,-9-15,0 1,1-1,-1 1,1-1,-1 1,0-1,1 0,-1 1,1-1,-1 0,1 1,0-1,-1 0,1 0,-1 1,1-1,-1 0,1 0,0 0,-1 0,1 0,-1 0,1 0,0 0,-1 0,1 0,0 0,-1 0,1 0,-1-1,1 1,-1 0,1 0,0-1,-1 1,1 0,-1-1,1 1,-1 0,0-1,1 1,-1-1,1 1,-1-1,0 1,1-1,-1 1,0-1,0 1,1-1,-1 0,17-34,-17 33,90-252,-44 112,-38 93,-7 37,1-1,7-22,-5 28,-1 7,1 18,-1 27,-10 26,-32 131,9-64,20-93,6-34,1 0,0 1,1 0,1 0,0-1,0 1,2 15,-1-27,0 0,0 0,0 0,0 1,0-1,0 0,0 0,0 0,0 1,0-1,0 0,0 0,0 0,0 1,0-1,0 0,0 0,0 0,1 1,-1-1,0 0,0 0,0 0,0 0,0 0,1 1,-1-1,0 0,0 0,0 0,1 0,-1 0,0 0,0 0,0 0,1 0,-1 0,0 0,1 0,6-6,5-17,-12 22,92-219,16-33,-91 213,12-18,-29 58,0-1,0 1,0 0,0 0,0 0,0-1,0 1,1 0,-1 0,0 0,0-1,0 1,0 0,0 0,0 0,1 0,-1 0,0-1,0 1,0 0,0 0,1 0,-1 0,0 0,0 0,0 0,1 0,-1 0,0-1,0 1,0 0,1 0,-1 0,0 0,0 0,0 0,1 0,-1 0,0 1,0-1,0 0,1 0,-1 0,0 0,0 0,0 0,1 0,-1 0,0 0,0 1,0-1,1 0,4 16,-2 21,-5 11,-2 0,-1-1,-15 53,1 3,14-75,-6 43,-5 104,14-144,-1 0,-10 36,11-53,2-14,0 0,0 0,0 0,0 0,0 0,0 0,1 0,-1 0,0 0,0 0,0-1,0 1,0 0,0 0,0 0,1 1,-1-1,0 0,0 0,0 0,0 0,0 0,0 0,0 0,0 0,1 0,-1 0,0 0,0 0,0 0,0 0,0 0,0 0,0 0,0 1,0-1,0 0,0 0,1 0,-1 0,0 0,0 0,0 1,14-22,14-31,104-256,-33 73,-99 233,0 1,1-1,0 1,-1-1,1 1,0 0,0-1,-1 1,1 0,0-1,0 1,0 0,1 0,-1 0,2-1,-3 2,1 0,-1 0,1 0,-1 0,1 0,-1 0,0 0,1 1,-1-1,1 0,-1 0,0 1,1-1,-1 0,1 0,-1 1,0-1,1 0,-1 1,0-1,0 1,1-1,-1 0,0 1,0-1,1 1,-1-1,0 1,0-1,0 0,0 1,3 8,-1-1,-1 1,1 0,-1 9,1 29,-3 0,-2 0,-17 88,-53 133,55-211,-12 65,30-122,0 1,0-1,0 0,0 0,0 0,0 0,0 0,0 1,0-1,-1 0,1 0,0 0,0 0,0 1,0-1,0 0,0 0,0 0,1 0,-1 1,0-1,0 0,0 0,0 0,0 0,0 1,0-1,0 0,0 0,0 0,0 0,1 0,-1 0,0 1,0-1,0 0,0 0,0 0,1 0,-1 0,0 0,0 0,0 0,0 0,0 0,1 0,-1 0,0 0,0 0,0 0,0 0,1 0,-1 0,12-7,12-14,6-9,-1-2,-2 0,30-48,-24 24,-2-3,44-121,-72 169,-1 5,0 0,0 0,0 1,1-1,0 0,6-8,-9 14,0-1,0 1,0 0,1 0,-1 0,0 0,0 0,0 0,0 0,0 0,0 0,0 0,0 0,1 0,-1 0,0 0,0 0,0 0,0 0,0 0,0 0,0 0,0 0,1 0,-1 0,0 0,0 0,0 0,0 0,0 0,0 0,0 0,0 0,0 0,1 0,-1 0,0 0,0 1,0-1,0 0,0 0,0 0,0 0,0 0,0 0,0 0,0 0,0 0,0 1,0-1,0 0,0 0,0 0,0 0,0 0,3 12,0 11,-6 254,1-250,-2 0,-1-1,-1 0,-1 0,-14 31,20-46,7-11,13-14,125-121,-31 27,-99 94,13-12,-26 24,0 1,0 0,1 0,-1 0,0 0,1 0,-1 0,1 1,-1-1,1 0,-1 1,1-1,0 1,2-1,-3 2,0-1,0 0,-1 0,1 1,0-1,0 0,-1 1,1-1,0 1,-1-1,1 1,-1 0,1-1,-1 1,1-1,-1 1,1 0,-1-1,1 1,-1 0,0 0,0-1,1 1,-1 0,0 0,0 0,0-1,0 1,0 0,0 0,0 0,0 1,-5 28,-11 16,-36 73,16-41,-11 17,-12 31,59-124,-1 0,0-1,1 1,-1 0,1 0,-1 0,1-1,0 1,0 0,0 0,0 0,1 3,-1-5,0 1,0-1,1 1,-1-1,0 0,0 1,1-1,-1 0,0 1,1-1,-1 0,1 1,-1-1,0 0,1 0,-1 1,1-1,-1 0,1 0,-1 0,1 0,-1 1,1-1,-1 0,0 0,1 0,-1 0,1 0,0-1,6 0,-1-1,0 1,0-2,0 1,9-5,-10 4,38-18,-2-3,-1-1,-1-2,-1-1,-1-2,-2-2,45-52,-62 67,-12 13,-11 9,-13 17,1 1,0 1,2 0,1 1,1 0,1 2,-11 33,13-37,0-1,-1 0,-1 0,-1-2,-32 39,29-48,16-11,0 0,0-1,-1 1,1 0,0 0,-1 0,1 0,0 0,0 0,-1 0,1-1,0 1,0 0,-1 0,1 0,0-1,0 1,0 0,-1 0,1-1,0 1,0 0,0 0,0-1,0 1,0 0,0-1,-1 1,1 0,0 0,0-1,0 1,0-1,0-3,0 0,1 0,-1 0,1 0,0 0,2-7,17-48,37-129,-53 167,0 1,-2 0,0-1,-1 0,-2 1,0-1,-5-29,4 43,1 1,-2 0,1 0,-1 0,1 0,-2 0,1 0,-1 1,0-1,0 1,0 0,-1 0,1 1,-1 0,-1-1,1 2,0-1,-1 0,0 1,0 0,0 1,-8-3,-3-1,-1 1,-1 1,1 1,0 1,-1 0,-32 2,44 1,-27-2,33 1,1-1,-1 1,1 0,-1 0,0 0,1 0,-1-1,1 1,-1 0,0-1,1 1,-1 0,1-1,-1 1,1-1,0 1,-1-1,1 1,-1-1,1 1,0-1,-1 1,1-1,0 1,0-1,-1 0,1 1,0-1,0 1,0-1,0 0,0 1,0-1,0 0,0 1,0-1,0 0,0 1,0-1,0 1,1-1,-1 0,1 0,28-56,-23 47,1-1,-2 0,9-23,-14 34,1-1,-1 1,0-1,0 1,1-1,-1 1,0-1,0 1,0-1,0 1,0-1,0 1,0-1,0 0,0 1,0-1,0 1,0-1,0 1,0-1,0 1,-1-1,1 1,0-1,0 1,0-1,-1 1,1-1,0 1,-1-1,1 1,-1 0,1-1,0 1,-1-1,1 1,-1 0,1 0,-1-1,1 1,-1 0,1 0,-1 0,1-1,-1 1,1 0,-1 0,0 0,1 0,-1 0,1 0,-1 0,1 0,-1 0,1 0,-1 1,1-1,-1 0,0 0,1 0,-1 1,1-1,0 0,-1 0,0 2,-4-1,0 1,1 1,-1-1,1 1,0 0,-5 3,-26 39,30-37,0-1,-1 0,0 0,0 0,0-1,-8 6,82-71,10-11,-51 51,0 1,34-16,-48 27,1 1,1 1,-1 0,1 0,0 1,26-2,-39 5,0 1,0 0,0 0,0 0,0 0,1 0,-1 1,0-1,0 0,0 1,-1 0,1-1,0 1,0 0,0 0,0 0,-1 0,1 1,0-1,-1 0,1 1,1 1,-2 0,1 0,-1-1,0 1,0 0,0 0,0 0,0 0,-1 0,1 0,-1 0,0 0,0 0,0 5,-2 3,0 1,0 0,-1-1,-1 1,0-1,-9 18,-7 4,-1-2,-42 48,37-48,1 2,-25 42,49-73,0-1,0 1,0-1,0 1,0 0,0-1,1 1,-1 0,1 0,0 0,-1 0,1-1,0 1,0 0,0 0,0 0,0 0,0 0,1-1,-1 1,1 0,-1 0,1 0,0-1,0 1,-1 0,1-1,0 1,1-1,-1 1,0-1,0 1,1-1,-1 0,0 0,1 1,0-1,-1 0,1 0,-1-1,1 1,0 0,0-1,-1 1,3 0,9 3,0-1,0 0,0-1,0-1,14 1,1-2,0-2,0 0,0-2,-1 0,0-2,38-14,-35 10,0 1,0 2,0 0,58-3,-86 10,1 0,-1 0,1 0,-1 0,0 1,1-1,-1 1,1 0,-1-1,0 1,0 0,3 2,-4-2,-1-1,1 1,-1 0,1-1,-1 1,1 0,-1 0,0 0,1-1,-1 1,0 0,0 0,0 0,1 0,-1 0,0 0,0-1,0 1,0 0,-1 0,1 0,0 0,0 0,0-1,-1 1,1 0,0 0,-1 0,1-1,-1 1,1 0,-1 0,1-1,-1 1,0 0,0 0,-18 21,0-1,-2-1,0-1,-1 0,-28 17,15-11,-40 39,64-54,8-7,-1 0,1 0,0 0,-1 0,2 1,-1 0,0-1,1 1,-1 0,1 0,-2 5,5-8,0-1,0 0,0 0,0 0,0 0,0 0,0 0,0 0,-1 0,1 0,0-1,0 1,0 0,0 0,0-1,0 1,-1-1,1 1,0-1,0 1,1-2,-1 2,27-17,-1 0,-1-2,-1 0,0-2,41-46,-46 48,-10 7,-5 7,0-1,1 0,-1 1,1 0,0 0,0 1,1-1,-1 1,1 1,0-1,8-2,-15 6,1 0,-1 0,1 0,-1 0,1 0,-1 0,1 0,-1 0,1 0,-1 0,1 0,-1 0,1 0,-1 0,0 0,1 1,-1-1,1 0,-1 0,1 1,-1-1,1 0,-1 0,0 1,1-1,-1 1,0-1,1 0,-1 1,1 0,0 17,-14 26,12-40,-18 38,-1 0,-28 42,-7 16,25-48,18-31,-20 43,32-63,0-1,-1 1,1-1,0 1,0-1,-1 1,1 0,0-1,0 1,0-1,0 1,0-1,0 1,0 0,0-1,0 1,0-1,0 1,0 0,0-1,1 1,-1-1,0 1,0 0,0-1,1 1,-1-1,0 1,1-1,-1 1,1-1,-1 0,1 2,1-2,0 0,-1 1,1-1,-1 0,1 0,0 0,-1 0,1 0,0 0,-1 0,1 0,2-1,45-17,-32 10,-1-1,-1 0,1-1,-2-1,1 0,-1-1,-1-1,0 0,-1 0,-1-1,0-1,-1 0,0 0,8-20,-6 17,-12 18,0 0,0 0,1 0,-1 0,0 0,0 0,0 0,0 0,1 0,-1 0,0 0,0 0,0 0,1 0,-1 0,0 0,0 0,0 0,0 0,1 0,-1 1,0-1,0 0,0 0,0 0,0 0,0 0,1 0,-1 0,0 1,0-1,0 0,0 0,0 0,0 0,0 1,0-1,0 0,1 0,-1 0,0 0,0 1,0-1,0 0,0 0,0 0,0 0,0 1,1 37,-1-29,0 5,1 0,1 0,0 0,1 0,1 0,0 0,8 18,51 89,-45-89,-15-27,0-1,1 0,-1 1,1-1,0-1,0 1,0 0,0-1,0 0,1 0,0 0,0 0,-1-1,1 0,1 0,-1 0,0-1,0 0,1 0,-1 0,0 0,1-1,-1 0,1 0,-1-1,8-1,-4 1,-1 0,1-2,-1 1,1-1,-1 0,0 0,0-1,0 0,0-1,-1 0,0 0,0 0,0-1,-1 0,9-10,-10 6,-8 6,2 4,0 0,0 1,0-1,0 0,0 1,0-1,1 0,-1 1,0-1,0 1,1-1,-1 1,0 0,1-1,-1 1,0 0,1-1,-1 1,0 1,-1 2,0 0,1 0,0 1,-1-1,1 0,1 1,-1-1,1 1,-1-1,1 0,0 1,1-1,-1 1,1-1,0 1,0-1,0 0,1 0,0 0,-1 0,1 0,5 6,1 4,1-1,0 0,1-1,1 0,12 11,-22-22,0 1,1-1,-1 0,0 0,1 0,-1 0,1 0,-1 0,1 0,-1 0,1-1,-1 1,1-1,0 1,-1-1,1 1,0-1,0 0,-1 0,1 0,2 0,-2-1,-1 0,1 0,-1 0,1 0,-1 0,0 0,1-1,-1 1,0 0,0-1,0 1,0-1,0 1,-1-1,1 0,0 1,-1-1,1 0,-1 1,1-1,-1-2,4-26,0 0,-3 0,0-1,-5-37,1-8,3 72,0 0,0 1,0-1,0 0,-1 0,0 1,0-1,0 0,0 1,0-1,-1 1,0-1,1 1,-5-6,3 7,0 0,1 0,-1 0,0 0,0 0,-1 1,1-1,0 1,0 0,-1 0,1 0,-1 0,1 1,-1-1,1 1,-5 0,-73 2,51 0,-35-2,57-1,-1 0,0 0,1-1,-1 0,1-1,0 0,-1 0,-10-6,-2-5,1 0,1-2,0 0,2 0,-1-2,2 0,-23-34,10 7,2-1,-31-70,41 72,-8-15,25 58,-1 0,1 0,0 1,-1-1,0 0,1 0,-1 1,1-1,-1 0,0 1,1-1,-1 0,0 1,0-1,0 1,1-1,-1 1,0 0,0-1,0 1,0 0,0 0,0-1,0 1,1 0,-1 0,0 0,0 0,0 0,0 0,0 1,0-1,0 0,0 0,0 1,0-1,1 0,-1 1,0-1,0 1,0-1,1 1,-1-1,0 1,0 0,1-1,-2 2,-4 5,-1 0,1 0,-9 15,7-10,11-16,1 0,0 0,1 1,-1-1,0 1,1 0,0 1,7-4,52-19,-3 2,52-19,-20 9,-55 22,-37 11,0 0,-1 0,1-1,0 1,-1 0,1 0,0 0,0 0,-1 0,1 0,0 0,0 0,-1 0,1 0,0 1,0-1,-1 0,1 0,0 1,-1-1,1 0,0 1,-1-1,1 1,-1-1,1 1,0-1,-1 1,1-1,-1 1,0-1,1 1,-1 0,1-1,-1 1,0 0,0-1,1 1,-1 0,0 0,0-1,0 1,0 0,0 0,0-1,0 1,0 0,0 1,-4 10,0 0,0-1,-1 0,-1 0,0 0,-9 12,-15 27,17-16,9-24,0 0,0-1,0 0,-10 14,12-21,1 0,-1 0,0 0,1 0,-1 0,0-1,0 1,0-1,-1 0,1 1,0-1,0 0,-1 0,1 0,-1-1,1 1,0-1,-1 1,1-1,-1 0,0 0,1 0,-4 0,-4-2,0 0,0 0,1-1,-1-1,1 1,-1-1,1-1,1 0,-10-6,-10-10,-33-31,15 11,26 24,2-1,1-1,0 0,1-2,1 1,1-2,1 0,1-1,-14-37,25 58,0 0,0 1,1-1,-1 0,0 1,1-1,-1 0,1 0,0 0,0 0,0 1,0-1,0 0,0 0,0 0,1 0,-1 1,0-1,1 0,0 0,-1 1,1-1,0 0,1-1,0 1,1 0,-1 0,1 1,-1-1,1 1,0-1,-1 1,1 0,0 0,0 1,0-1,0 0,0 1,4-1,42-2,1 1,83 9,-128-6,0 0,-1 0,1 1,0-1,0 1,-1 0,1 0,-1 1,0-1,0 1,0 0,0 0,0 0,4 5,4 6,0 1,15 24,11 14,37 26,3-4,150 112,-213-175,0 0,-1 1,-1 1,0 0,18 24,-31-37,0-1,1 0,-1 0,0 0,0 1,1-1,-1 0,0 0,0 1,0-1,1 0,-1 0,0 1,0-1,0 0,0 1,0-1,0 0,0 1,0-1,1 0,-1 1,0-1,0 0,0 1,-1-1,1 0,0 1,0-1,0 0,0 1,0-1,0 0,0 0,0 1,-1-1,1 0,0 1,0-1,-15-1,13 0,1 1,-1-1,0 1,0 0,0-1,0 1,0 0,1 0,-1 0,0 1,0-1,-2 1,2 0,0 0,1 1,-1-1,1 1,0-1,-1 1,1-1,0 1,0 0,0 0,0-1,0 1,0 0,0 0,1 0,-1 3,-6 38,4-19,-37 220,35-146,5-93,0-8,4-79,5 0,21-92,-19 101,-10 52,2 0,0 1,2-1,0 1,15-35,-17 50,0 0,0 0,0 0,1 0,0 1,0 0,0 0,0 0,7-4,-10 7,1 0,-1 0,0 0,1 0,-1 1,1-1,-1 1,1-1,-1 1,1-1,-1 1,1 0,-1 0,1 0,0 0,-1 0,1 0,-1 0,1 0,-1 1,1-1,-1 0,1 1,-1 0,1-1,-1 1,1 0,-1 0,0-1,0 1,1 0,-1 0,0 1,0-1,0 0,0 0,0 0,1 3,2 3,0 1,-1 0,0 0,0 0,0 0,-1 0,-1 0,0 1,1 9,-2 83,-1-67,-1 380,2-407,0-4,0 0,0 1,0-1,0 0,0 1,-1-1,1 0,-1 0,0 1,0-1,0 0,0 0,-1 0,-1 3,3-6,0 0,0 0,0 0,0 0,-1 0,1 0,0 0,0 1,0-1,0 0,0 0,0 0,-1 0,1 0,0 0,0 0,0 0,0 0,0 0,-1 0,1 0,0 0,0 0,0-1,0 1,0 0,0 0,-1 0,1 0,0 0,0 0,0 0,0 0,0 0,0 0,0 0,0-1,-1 1,1 0,0 0,0 0,0 0,0 0,0 0,0-1,0 1,0 0,0 0,-4-13,1-11,3 2,2 0,1 1,0-1,2 1,0-1,2 1,0 1,1-1,1 1,1 1,1 0,26-34,-36 51,1 0,-1 0,1 0,0 1,-1-1,1 1,0-1,0 1,0 0,0-1,4 0,-5 2,-1 0,1 0,0 0,0 0,0 0,-1 0,1 0,0 0,-1 0,1 1,0-1,0 0,-1 1,1-1,0 0,-1 1,1-1,-1 1,1-1,0 1,-1-1,1 1,-1-1,1 1,-1 0,0-1,1 1,-1 0,0-1,1 1,-1 0,0 0,0-1,0 1,1 0,-1 0,0-1,0 2,4 23,-2-1,0 0,-1 1,-4 32,1-6,1-40,0 1,0-1,-1 0,-1 1,0-1,0 0,-10 20,-2-3,-28 40,41-65,-12 17,9-17,7-14,67-165,2-4,-62 150,35-98,-43 126,0 0,-1 0,1 1,0-1,0 0,0 1,0-1,1 1,-1 0,0-1,0 1,3-2,-4 3,0 0,1 0,-1 0,1-1,-1 1,0 0,1 0,-1 0,1 0,-1 0,1 0,-1 0,0 0,1 0,-1 0,1 0,-1 1,0-1,1 0,-1 0,1 0,-1 0,0 1,1-1,-1 0,0 0,1 1,-1-1,0 0,1 1,-1 0,2 2,0 0,-1 0,1 1,-1-1,0 0,0 1,0-1,0 1,-1-1,1 1,-1 5,-2 37,-2 0,-3-1,-1 1,-14 43,-15 91,27-133,7-39,0 1,1-1,0 1,1-1,0 1,1-1,-1 1,2 0,-1-1,3 12,-3-19,0 1,0-1,1 0,-1 0,0 0,1 0,-1 0,1 0,-1 1,1-1,0 0,-1 0,1-1,0 1,0 0,0 0,0 0,-1 0,1-1,0 1,0 0,1-1,-1 1,0-1,0 1,0-1,0 0,0 1,0-1,1 0,-1 0,0 0,0 0,0 0,1 0,-1 0,0 0,1-1,1 0,0 0,-1-1,1 1,0-1,-1 1,0-1,1 0,-1 0,0 0,0-1,0 1,-1 0,1-1,1-2,10-22,-2 0,-1-1,-1 0,7-43,10-28,-11 45,-7 23,-14 65,-3 23,2 1,4 1,3 70,1-62,-1-60,0-5,0 1,1-1,-2 1,1-1,0 1,0 0,-1-1,0 1,1-1,-3 4,-2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09.68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17 1208,'-9'34,"8"-32,0 1,-1-1,2 1,-1 0,0-1,0 1,1 0,0 0,-1-1,1 1,0 0,1 5,0-7,-1-1,1 1,0 0,0-1,-1 1,1-1,0 1,0-1,0 0,0 1,-1-1,1 0,0 0,0 0,0 1,0-1,0 0,0 0,0 0,0 0,0-1,0 1,-1 0,1 0,0 0,0-1,0 1,0-1,0 1,-1 0,2-2,29-12,-23 9,40-22,71-53,-83 54,71-42,-38 29,82-33,45-9,-105 43,26-9,-91 39,0-2,0 0,-1-2,0 0,-1-2,-1-1,41-33,-53 39,1 1,0 0,0 0,0 1,1 1,0 0,19-5,-15 5,0-1,0-1,26-15,-8 1,1 2,1 2,1 2,67-21,-24 9,108-52,7-13,-154 75,-1-3,-1 0,0-3,48-39,-56 40,-25 19,0 0,0-1,-1 0,1-1,-1 1,8-10,-11 2,-6 3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11.545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1552,'0'-1,"1"0,-1-1,1 1,-1 0,1 0,-1-1,1 1,0 0,0 0,0 0,0 0,-1 0,1 0,0 0,1 0,-1 0,0 1,0-1,0 0,0 1,3-2,32-12,-26 10,209-88,-181 73,44-30,15-9,-66 40,47-35,-12 8,-46 34,0 0,28-8,-26 10,-1-1,22-11,17-26,-49 37,0 1,0 0,1 1,0 0,24-11,5 4,-26 11,-1-1,0 0,-1-1,1-1,-1 0,0-1,-1 0,0-1,14-13,7-8,1 0,2 2,39-23,75-41,-95 53,-26 17,0 3,59-30,-62 35,-1-1,0 0,37-32,-41 30,0 1,2 1,-1 1,42-19,-42 26,0-2,-1 0,0-2,0 0,-1-2,-1 0,34-30,83-89,-131 126,1 0,-1 0,0 0,-1 0,1-1,-1 0,-1 0,1 0,-1 0,3-12,-6 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14.985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26 1,'-1'0,"0"0,0 0,0 0,0 0,0 0,0 0,0 0,0 1,0-1,0 0,0 1,0-1,1 1,-1-1,0 1,0-1,0 1,0 0,1-1,-1 1,0 0,1 0,-1-1,0 1,1 0,-1 0,1 0,-1 0,1 0,0 0,-1 0,1 0,0 0,0 0,0 0,0 0,-1 0,1 0,1 0,-1 0,0 0,0 0,0 0,1 0,-1 0,0 0,1 0,-1 0,1 0,-1 0,1 0,-1 0,1-1,0 1,-1 0,1 0,0-1,0 1,0 0,19 13,0-2,24 12,-24-14,-2 0,1 1,20 17,-9-5,2-1,49 25,-8-14,-49-24,33 18,113 57,-148-74,34 10,-41-15,0 0,28 15,-25-10,10 7,0-2,1 0,1-2,44 13,-52-19,0 1,0 1,-1 1,0 1,-1 1,32 24,-29-20,20 10,-30-20,-1 1,0 1,17 14,-9-6,0-1,1-1,44 22,11 7,-52-30,1-1,0-1,35 11,38 16,-86-32,-1 1,1-1,-1 2,-1 0,0 0,11 10,-6-2,84 81,-82-83,0-1,0-1,1 0,29 13,-40-22,-2-1,0 0,0 1,0 0,0-1,5 6,-8-7,-1 1,0-1,0 0,0 1,0-1,0 1,0-1,0 1,-1-1,1 1,0 0,-1-1,0 1,1 0,-1-1,0 1,0 0,0 0,0-1,0 1,0 3,-1-2,1 0,0 1,0-1,1 1,-1-1,1 1,-1-1,1 0,0 1,0-1,1 0,-1 0,1 0,0 0,-1 0,1 0,1 0,-1 0,0-1,1 1,-1-1,1 0,-1 0,1 0,0 0,6 3,9 4,0-1,0-1,34 8,-15-4,-17-3,0 1,21 12,-29-13,1-1,1 0,-1-1,1-1,0 0,25 5,128 20,-199-34,17-2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16.76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90 0,'-2'0,"0"0,0 0,0 1,0-1,0 1,0-1,1 1,-1-1,0 1,0 0,0 0,1 0,-1 0,1 0,-1 0,1 0,-1 1,1-1,0 1,-1-1,-1 4,-1 2,0 1,1-1,-1 1,-1 9,-12 23,16-38,-1 1,1-1,-1 1,1-1,0 1,0 0,0 0,0-1,0 1,1 0,-1 0,1 0,0 0,0 0,0-1,0 1,1 4,1-3,-1 0,1 0,0-1,1 1,-1 0,1-1,-1 1,1-1,0 0,0 0,4 3,-3-2,1-1,-1 0,1 0,0 0,0 0,0-1,0 1,1-1,-1-1,8 2,59 5,-61-8,1 0,0 1,-1 0,1 1,0 1,-1 0,17 6,-14-3,1-1,0-1,0 0,0-1,1 0,-1-2,1 0,-1 0,22-3,-18 1,-1 0,1 2,-1 0,1 1,31 9,26 20,-52-20,34 12,-41-17,0 1,-1 1,0 0,0 1,-1 1,0 1,23 21,10 6,-28-25,0-1,1-1,0-1,24 8,-21-9,0 1,42 26,-59-30,-1-1,1 1,-1 1,0-1,9 14,-10-12,1 0,0-1,0 0,1 0,7 6,19 7,-20-14,-13-6,0 0,0 0,0 0,0 0,0 0,-1 0,1-1,0 1,0 0,0 0,0 0,0 0,0 0,0 0,0 0,0 0,0 0,0 0,0 0,0 0,0-1,0 1,0 0,0 0,0 0,0 0,0 0,0 0,0 0,0 0,0 0,0 0,0-1,0 1,0 0,0 0,0 0,0 0,0 0,0 0,0 0,0 0,1 0,-1 0,0 0,0 0,0 0,-15-16,-3-3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18.135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0,'4'1,"1"1,0-1,-1 1,0 0,1 0,-1 1,6 4,0-1,19 10,-13-8,-1 1,-1 0,27 23,-20-14,1 0,1-2,0 0,1-2,34 16,135 41,-184-68,0 0,-1 1,1 0,-1 0,0 1,0 0,0 0,-1 1,0 0,0 1,-1-1,9 11,-2 2,-1 0,-1 0,16 42,-24-54,1 0,-1 0,1 0,1 0,-1-1,1 0,0 0,1 0,-1-1,14 10,-4-5,0-1,1-1,30 11,34 9,35 15,-71-26,1-2,58 13,-42-17,-40-8,1 1,40 14,-33-9,40 9,-46-13,1 1,-1 1,30 13,-48-17,0 1,0-1,-1 1,1 0,-1 1,0-1,6 9,20 18,-16-21,1-1,0 0,1-1,17 6,-13-5,35 19,-52-25,1 0,-1 0,0 1,0-1,-1 1,1-1,-1 1,1 0,-1 0,0 0,-1 0,1 1,-1-1,0 0,0 1,0-1,0 1,-1-1,0 6,0-5,1 0,-1 0,1 0,0 0,0 0,1 0,-1 0,1-1,0 1,1 0,-1-1,1 0,0 1,0-1,5 6,13 8,-18-14,1 0,1 0,-1 0,0-1,1 1,0-1,0 0,0-1,0 1,0-1,1 0,-1 0,10 1,-6-2,-1 1,0 0,0 1,-1-1,1 1,0 1,13 7,-19-9,1-1,0 0,-1 0,1-1,0 1,0 0,-1-1,1 0,0 1,0-1,0 0,5-1,7-1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20.670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2673,'13'-1,"0"-1,-1 0,1 0,-1-1,0-1,0 0,15-7,4-4,41-27,-55 30,-2 0,1-1,17-21,-17 18,36-29,5 11,-45 29,-1-1,0 0,-1-1,1 0,-1-1,13-13,-2-2,1 1,1 2,1 0,1 1,1 2,38-21,-46 29,6-3,-1-1,0 0,-1-2,34-28,-49 36,1 0,1 1,-1 0,1 0,0 1,0 0,12-3,8-3,33-5,-32 8,30-11,-50 15,-1 0,1-1,-1 0,0-1,-1 0,0 0,9-8,-10 8,0 0,0 1,0 0,0 1,1 0,0 0,0 0,15-4,5 1,38-6,-9 3,-38 6,-6 1,0 0,25-9,-33 9,0 1,-1-1,1 1,-1-1,0-1,0 1,0 0,-1-1,1 0,-1 0,4-5,2-4,0 1,1 0,1 1,0 0,0 0,1 1,0 1,1 0,0 1,0 0,17-6,-14 5,0 0,0-1,-1-1,0 0,-1-1,15-16,-11 13,0 0,1 1,1 1,0 1,23-11,-22 13,0-1,-1-1,0-1,33-30,-42 33,0 0,0 1,1 0,0 1,0 0,1 1,0 1,0 0,0 0,1 2,15-4,-8 2,-1 0,37-16,-49 18,-1 0,0 0,0-1,-1 0,1 0,-1 0,0-1,0 0,-1 0,8-12,-10 15,0-1,0 0,0 1,1-1,-1 1,1 0,0 0,0 0,0 1,0 0,0-1,1 1,8-2,4-1,1 1,25-3,-16 3,-15 2,5 0,-1-1,27-9,-37 10,1-1,-1 0,0 0,-1-1,1 1,-1-1,0-1,1 1,7-10,-1 0,0 0,1 1,0 1,1 0,0 1,1 0,1 1,16-8,1 5,64-18,-44 15,-44 12,0 0,-1-1,0 0,0-1,0 0,0 0,-1-1,0 0,-1 0,1 0,9-17,-5 10,0 1,19-19,-9 16,42-25,-46 31,-1 0,0-1,0-1,-1 0,20-21,-12 7,0 1,2 2,1 0,1 2,0 1,2 1,48-24,-59 34,-2-1,1-1,-1-1,-1 0,0-1,-1-1,0 0,-1-1,-1 0,19-31,-22 34,0 1,2 0,-1 0,1 1,1 0,0 1,0 1,0 0,1 0,24-9,20-14,-53 29,1-1,-1 0,0 0,0 0,0 0,-1-1,1 0,-1 0,0 0,0 0,0 0,-1 0,1-1,-1 1,0-1,0 0,-1 0,2-6,0-6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21.656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1707 1053,'-4'-1,"-1"-1,1 1,-1-1,1 0,0 0,0-1,0 1,0-1,0 0,-5-5,1 1,-1 1,1 0,-1 0,-12-5,-3 2,0 1,0 1,-1 2,0 0,0 2,-40-2,58 5,1 0,-1 0,1-1,0 0,-1-1,1 0,0 0,0 0,0 0,-8-5,2-1,0-1,0 0,-11-13,5 5,-14-9,-38-25,40 31,2-1,-36-34,57 48,-1 0,0 1,0 0,0 0,-1 1,0 0,0 1,0 0,-15-4,-6 0,-54-7,13 4,65 10,0 0,0-1,0 0,1 0,-1 0,0-1,1 1,0-1,-1-1,1 1,0-1,-8-7,10 6,0 1,0-1,0 1,1-1,-1 0,1 0,0 0,1-1,-1 1,1 0,0-1,0 1,1 0,0-9,0 5,-1 1,1-1,-1 1,-1 0,1-1,-2 1,1 0,-1 0,0 0,0 0,-1 1,0-1,-1 1,0 0,0 0,0 1,-1 0,0 0,0 0,0 0,-1 1,0 0,0 0,0 1,-1 0,1 0,-13-3,-41-15,30 11,2 0,-31-16,57 25,-1 0,1 0,0 0,0-1,0 1,0-1,0 1,1-1,-1 0,1 0,0 0,0 0,0-1,0 1,0 0,1-1,-1 0,1 1,-1-7,1-1,0 1,2 0,-1 0,1 0,1 0,2-11,-4 20,0 0,0 0,1-1,-1 1,0 0,0 0,0-1,-1 1,1 0,0 0,0-1,-1 1,1 0,-1 0,1 0,-1 0,1 0,-1-1,0 1,1 0,-1 0,-2-1,1 0,-1 0,1 1,-1-1,0 1,1-1,-1 1,0 0,0 0,-4-1,-9 0,1 1,0 0,-18 1,22 0,-19 1,23 0,-1 0,1-1,-1 0,1 0,-1-1,1 0,-1 0,1-1,-11-3,0-6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25.530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401 431,'0'0,"0"1,0 0,0 0,-1 0,1 0,0-1,-1 1,1 0,0 0,-1-1,1 1,-1 0,1-1,-1 1,0 0,1-1,-1 1,0-1,1 1,-1-1,0 1,1-1,-1 0,0 1,0-1,0 0,1 0,-1 1,0-1,0 0,-1 0,0 0,0 1,0-1,0 0,0 0,0 0,0 0,1-1,-1 1,0 0,0-1,0 0,0 1,-1-2,0 0,0-1,1 1,-1-1,1 0,0 1,0-1,0-1,0 1,0 0,1 0,-1 0,1-1,0 1,0-1,0 1,1-1,-1 1,1-1,0 0,0 1,0-6,2-9,0 0,9-34,-9 44,2-10,1 1,1-1,1 1,0 1,1-1,1 1,12-16,-21 31,1 0,0 0,-1 0,1 0,0 0,0 0,0 0,0 0,0 0,0 1,0-1,0 0,0 1,0-1,1 0,-1 1,0 0,0-1,2 0,-2 2,0-1,-1 0,1 0,0 1,0-1,-1 0,1 1,0-1,-1 1,1-1,-1 1,1-1,-1 1,1-1,-1 1,1-1,-1 1,1 0,-1-1,0 1,1 0,-1 0,1 0,0 5,1-1,-1 0,0 1,0 0,0-1,-1 1,0 8,-2 0,0-1,-1 1,0 0,-1-1,-1 0,0 0,-1 0,-7 12,-11 15,-33 39,32-45,24-33,0 1,0-1,0 0,1 0,-2 1,1-1,0 0,0 0,0 0,0 0,-1 0,1 0,0 0,-1-1,1 1,-3 0,0-8,7-12,3 1,0 0,2 0,0 1,1 0,0 0,19-23,80-86,-86 102,-21 23,1-1,-1 1,0-1,1 1,-1 0,0 0,1-1,0 1,-1 0,1 0,0 1,-1-1,4-1,-5 2,0 0,1 1,-1-1,0 0,1 0,-1 0,0 1,1-1,-1 0,0 1,1-1,-1 0,0 1,0-1,1 0,-1 1,0-1,0 0,0 1,0-1,1 1,-1-1,0 0,0 1,0-1,0 1,0-1,0 0,0 1,0-1,0 1,0-1,0 0,-1 2,0 7,0 0,-2 0,-5 17,-4 5,-1-1,-2-1,-1 0,-22 27,2-7,-52 53,317-368,-209 241,1 1,2 2,0 0,1 1,37-24,-58 43,-1 0,0 1,1 0,-1-1,0 1,1 0,0 0,-1 0,1 0,-1 1,6-1,-8 1,1 0,-1 0,0 0,1 0,-1 0,1 0,-1 0,0 1,1-1,-1 0,0 0,1 0,-1 1,0-1,1 0,-1 1,0-1,0 0,1 0,-1 1,0-1,0 0,0 1,1-1,-1 1,0-1,0 0,0 1,-2 23,-12 16,-1-1,-2 0,-2-2,-1 0,-32 43,16-32,20-29,2 1,-15 25,54-67,-6 6,374-342,-365 334,-3 3,0 1,1 0,32-16,-56 35,-1 0,1 0,-1 0,1 0,0 1,-1-1,1 1,0-1,-1 1,1 0,0-1,-1 1,1 0,0 0,0 0,-1 1,1-1,0 0,-1 1,3 0,-2 0,-1 0,0 0,0 0,-1 0,1 0,0 0,0 0,0 0,-1 0,1 1,-1-1,1 0,-1 0,1 1,-1-1,0 0,1 1,-1-1,0 3,0 5,-1 0,1 0,-2 0,1-1,-1 1,-4 10,-11 24,-2-2,-2 0,-45 64,-26 49,80-129,-4 6,1 2,-12 37,27-70,0 0,1-1,-1 1,0 0,0 0,1 0,-1 0,0 0,1 0,-1-1,0 1,1 0,-1 0,0 0,1 0,-1 0,0 0,1 0,-1 0,0 0,1 0,-1 0,0 1,1-1,-1 0,0 0,0 0,1 0,-1 0,0 1,1-1,-1 0,0 0,0 1,1-1,-1 0,0 0,0 1,0-1,0 0,1 0,-1 1,0-1,0 0,0 1,0-1,0 0,0 1,0-1,0 0,0 1,0-1,0 0,0 1,0-1,0 0,0 1,0-1,0 0,0 1,29-24,-25 19,272-222,-189 163,124-70,-193 123,-1 1,2 0,-1 2,1 0,26-6,-41 12,-1 0,0 1,1-1,-1 1,1 0,0 0,-1 0,1 0,-1 1,1 0,-1-1,0 1,1 0,-1 1,0-1,0 1,1-1,-1 1,-1 0,1 0,0 0,0 1,-1-1,1 0,-1 1,0 0,0 0,0 0,0 0,0 0,0 0,-1 0,0 0,1 1,-1-1,-1 0,2 7,0 1,-1 1,-1-1,0 0,0 0,-1 1,-1-1,0 0,0 0,-1 0,0 0,-1-1,-9 18,-3 4,-2 0,-36 48,15-33,27-35,1 1,1 0,-16 26,25-38,1 0,-1-1,1 1,-1 0,1 0,-1 0,1 0,0 0,-1 0,1 0,0 0,0 0,0 0,0 0,0 0,0 0,0 0,0 0,0 0,1 2,0-2,-1-1,1 0,-1 1,1-1,0 1,-1-1,1 0,0 0,-1 1,1-1,0 0,-1 0,1 0,0 0,0 0,-1 0,1 0,0 0,0 0,-1 0,1 0,1 0,8-3,1 0,-1-1,12-5,-7 3,62-21,2 3,0 3,155-19,-230 40,-1-1,1 1,0 0,0 0,-1 1,1-1,0 1,-1 0,1-1,0 2,-1-1,1 0,-1 1,1 0,5 3,-8-3,0 0,1-1,-1 1,0 0,0 0,0 0,0 0,0 0,-1 0,1 1,0-1,-1 0,0 0,1 0,-1 1,0-1,0 0,0 0,-1 1,1-1,-1 0,1 0,-1 0,1 0,-1 0,0 1,-2 2,-5 12,-1 0,-1 0,0-1,-1-1,-1 0,-15 16,-90 78,87-82,15-14,-12 11,-1 0,-50 32,78-56,0 0,0 0,0 0,0 0,0 0,-1-1,1 1,0 0,0 0,0 0,0 0,0 0,0 0,0 0,0 0,0 0,0 0,0-1,0 1,0 0,-1 0,1 0,0 0,0 0,0 0,0 0,0 0,0 0,0 0,0 0,-1 0,1 0,0 0,0 0,0 0,0 0,0 0,0 0,0 0,0 0,-1 0,1 0,13-16,25-22,5-1,2 2,1 1,2 3,1 2,2 2,95-39,-142 66,0 1,0 0,0 0,0 0,0 0,0 0,1 1,-1 0,0 0,7 0,-10 1,1-1,-1 1,0-1,0 1,1 0,-1-1,0 1,0 0,0 0,0 0,0 0,0 0,0 0,0 0,0 0,-1 0,1 1,0-1,-1 0,1 0,-1 1,1-1,-1 0,0 1,1-1,-1 0,0 1,0-1,0 1,0-1,0 0,0 1,0-1,-1 0,0 3,-1 7,0 0,-1 0,-1 0,0 0,0 0,-1-1,0 0,-1 0,-7 10,-13 14,-31 32,49-57,-64 69,17-21,-59 82,114-139,-1 0,1 0,0 1,-1-1,1 0,0 0,-1 1,1-1,0 0,-1 1,1-1,0 0,0 1,0-1,-1 1,1-1,0 0,0 1,0-1,0 0,0 1,0-1,0 1,0-1,0 1,0-1,0 0,0 1,0-1,0 1,0-1,0 0,0 1,0-1,0 1,1-1,-1 0,0 1,0-1,1 0,-1 1,21-4,28-18,148-99,-143 83,3 2,0 2,102-40,-134 64,0 1,1 1,0 2,0 0,40-1,-64 6,1-1,-1 2,0-1,1 0,-1 0,0 1,0-1,1 1,-1 0,0 0,0 0,0 0,0 0,3 3,-4-4,0 2,0-1,0 0,0 0,0 0,-1 0,1 0,-1 1,1-1,-1 0,1 1,-1-1,0 0,1 1,-1-1,0 0,0 1,0 1,-1 2,0 0,-1 0,1 0,-1 0,0 0,0-1,0 1,0-1,-1 0,0 0,-6 8,-39 35,-1-3,-3-1,-69 43,84-60,9-8,20-14,1 0,0 1,0 0,-12 12,18-17,1 1,-1-1,1 1,-1-1,1 1,-1 0,1-1,-1 1,1 0,0 0,0-1,-1 1,1 0,0-1,0 1,0 0,0 0,-1 0,1-1,0 1,1 0,-1 0,0-1,0 1,0 0,0 0,1 1,0-1,0 1,0-1,1 0,-1 0,0 1,0-1,1 0,-1 0,1 0,-1 0,1-1,1 2,6 1,0 0,1 0,14 2,5-2,1-1,-1-1,1-1,-1-2,47-9,-14-2,93-33,-135 36,-20 10,0 0,0-1,0 1,1 0,-1 0,0 0,0-1,0 1,1 0,-1 0,0-1,0 1,0 0,0 0,0-1,1 1,-1 0,0 0,0-1,0 1,0 0,0 0,0-1,0 1,0 0,0-1,0 1,0 0,0 0,0-1,0 1,-1-1,0 0,-1 0,0 0,1 0,-1 0,0 1,1-1,-1 1,0-1,0 1,0-1,0 1,0 0,1 0,-1 0,0 0,-3 1,-7 0,1 1,0 0,0 1,0 0,1 1,-1 0,1 1,0 0,0 0,0 1,-10 9,-16 13,-44 46,76-69,-151 166,153-168,0-1,0 1,0 0,1 0,-1 0,1 0,0 0,-1 4,2-7,-1 0,1 1,0-1,0 0,0 0,0 1,0-1,0 0,0 1,0-1,0 0,0 0,0 1,1-1,-1 0,0 0,0 1,0-1,0 0,0 0,0 1,1-1,-1 0,0 0,0 1,0-1,0 0,1 0,-1 0,0 0,0 1,1-1,-1 0,0 0,18-5,10-13,0-1,-2-1,31-29,5-5,57-53,-4 2,-92 83,-17 14,-18 10,-123 68,36-16,55-32,-153 67,178-82,0-1,-1 0,0-2,0 0,0-1,0-2,-1 0,-26-2,45 1,0 0,0 0,-1 0,1-1,0 1,0-1,0 0,0 1,0-1,0 0,0 0,0 0,0 0,1-1,-1 1,0 0,1-1,-1 1,1-1,-1 0,1 1,0-1,0 0,0 0,0 0,0 0,0 0,0 0,1 0,-1 0,1 0,-1 0,1-1,0 1,0 0,0 0,0 0,0 0,0-1,2-3,1-7,0 0,1 0,1 0,0 0,8-12,3-6,-8 17,0 0,-1-1,-1 1,0-1,-1-1,0 1,1-17,-5 30,-1 0,0 1,0-1,-1 0,1 0,0 0,-1 1,1-1,-1 0,1 0,-1 1,0-1,0 0,0 1,0-1,0 1,0-1,0 1,-3-3,1 2,0 0,0 0,-1 0,1 0,-1 0,1 1,-1-1,0 1,-4-1,-9 0,0 0,0 0,-25 3,33-1,-18 1,0 2,-28 7,28-4,-48 2,73-7,1-1,0 0,0 0,0 0,-1 0,1 0,0 0,0 0,0-1,-1 1,1 0,0-1,0 1,0-1,0 1,0-1,0 1,0-1,0 0,-2-1,3 1,0 0,-1 0,1 0,0 0,0 0,0 1,0-1,0 0,0 0,0 0,0 0,0 0,0 0,0 0,1 0,-1 0,0 0,0 0,1 1,0-3,5-6,0-1,1 1,13-14,-7 8,24-27,-30 37,0-1,-1 0,0-1,-1 0,0 0,0 0,0 0,0-1,-1 1,-1-1,1 0,2-11,-6 16,0 0,1 1,-1-1,-1 0,1 1,0-1,-1 1,1-1,-1 0,0 1,1-1,-2 1,1 0,0-1,0 1,-1 0,1-1,-3-1,0 0,0 0,0 0,-1 1,1-1,-1 1,0 0,0 0,-6-2,-10-2,0 0,0 1,-29-4,49 9,-62-8,-104-2,-67 14,84 0,149-3,1 0,0 0,-1 1,1-1,-1 0,1 0,-1 0,1 0,-1 0,1 0,-1 0,1 0,0 0,-1 0,1 0,-1 0,1 0,-1-1,1 1,-1 0,1 0,0 0,-1-1,1 1,-1 0,1 0,0-1,-1 1,1 0,0-1,-1 1,1 0,0-1,0 1,-1-2,15-10,38-16,-46 26,-6 2,56-32,-54 31,1-1,-1 1,0-1,1 0,-1 0,0 0,0 0,0-1,0 1,-1 0,1-1,-1 1,1-1,-1 0,0 1,0-1,0 0,1-5,-3 7,1 0,0-1,0 1,-1 0,1 0,-1 0,1 0,-1 0,0 0,1 0,-1 0,0 0,0 0,1 0,-1 0,0 0,0 1,0-1,0 0,0 1,0-1,0 1,-1-1,1 1,0-1,0 1,-2-1,-36-6,34 7,-75-5,0 3,-82 10,15 15,88-11,57-12,1 0,-1 1,1-1,0 0,-1 0,1 1,-1-1,1 0,-1-1,1 1,-1 0,1 0,-1-1,1 1,0 0,-1-1,0 0,1 0,1 1,0-1,0 1,-1-1,1 1,0-1,0 0,0 1,0-1,0 1,0-1,0 0,0 1,0-1,0 1,0-1,0 0,0 1,0-1,0 1,1-1,-1 1,0-1,0 1,1-1,-1 1,1-2,6-7,0 0,0 0,11-10,-8 10,29-30,-24 25,-1 0,22-28,-36 42,1-1,0 1,-1-1,1 0,-1 1,1-1,-1 0,0 0,1 1,-1-1,0 0,1 0,-1 0,0 0,0 1,0-1,0 0,0 0,0 0,0 0,0 1,0-1,0 0,0 0,0 0,-1 0,1 1,0-1,0 0,-1-1,-1 1,1 0,-1 1,1-1,0 0,-1 0,0 1,1-1,-1 1,1-1,-1 1,1 0,-1 0,0 0,-2 0,-8 0,0 1,-24 4,7 3,0 2,1 0,0 2,1 1,-29 19,-20 9,70-38,1-1,-1 1,0-1,0-1,0 1,0-1,-1 0,1-1,0 0,0 1,0-2,-1 1,1-1,0 0,0 0,0-1,0 0,0 0,0 0,1-1,-7-3,5 2,0-1,0 0,1 0,0-1,0 0,0 0,0 0,1-1,0 1,1-1,-1-1,1 1,1 0,-1-1,-2-9,4 10,0 1,0-1,-1 0,0 1,-1 0,1 0,-1 0,-1 0,1 0,-1 1,0 0,-10-9,12 12,-1-1,0 1,0 0,0 0,0 1,0-1,-1 1,1 0,0 0,-1 0,1 1,-1-1,1 1,0 0,-1 0,1 1,-1-1,1 1,0 0,-1 0,-6 4,2-2,1 1,0 0,-1 1,1 0,1 1,-1-1,1 1,0 1,1-1,-1 1,1 0,1 1,-1-1,1 1,0 0,1 1,0-1,0 1,1 0,0-1,1 1,0 1,0-1,1 0,0 0,1 10,0-17,0 1,0-1,1 0,-1 0,1 0,-1 1,1-1,0 0,0 0,0 0,0 0,0 0,1-1,-1 1,0 0,1-1,0 1,-1 0,1-1,2 2,0-1,0 1,1-1,-1 0,1 0,0-1,0 1,-1-1,11 1,-4-1,1-1,0 0,-1 0,1-1,-1-1,1 0,15-5,-14 2,0-2,0 1,0-2,-1 1,0-2,-1 1,1-2,16-18,4-8,33-51,-48 64,-15 19,1 0,0 1,0-1,0 1,1 0,-1 0,1 0,-1 0,1 1,0-1,0 1,0 0,1 0,-1 0,0 1,1 0,-1 0,1 0,-1 0,1 1,6-1,-4 2,1 0,-1 0,0 1,0 0,0 0,0 1,-1 0,1 0,-1 1,1-1,-1 1,10 9,14 12,39 34,2-3,141 82,-189-126,12 5,-2 2,-1 1,40 31,-65-45,1 1,-1 0,0 1,0-1,-1 1,0 1,0-1,-1 1,0 0,-1 0,0 0,0 1,-1 0,0-1,-1 1,0 0,1 14,-3 7,0-10,1 0,1 1,0-1,2 0,6 22,-8-38,0 0,0 0,0-1,0 1,1-1,0 1,0-1,0 0,0 0,1 0,0-1,-1 1,1-1,0 0,1 0,-1 0,1 0,-1-1,1 0,0 0,0 0,0-1,0 1,0-1,0 0,8 0,12 0,0-1,1-1,-1-2,0 0,39-10,-22 0,0 0,55-28,-87 36,-1 0,1-1,-2 0,1 0,-1-1,14-14,-20 20,-1 0,1-1,-1 1,0-1,0 1,0-1,0 0,0 1,0-1,0 0,0 0,-1 0,1 1,-1-1,1 0,-1 0,0 0,0 0,1 0,-2 0,1 0,0 0,0 0,0 0,-1 1,1-1,-1 0,0 0,0 0,1 0,-1 1,0-1,0 0,-1 1,1-1,0 1,0-1,-1 1,1 0,-1 0,1-1,-1 1,0 0,-2-1,-7-5,-1 1,0 1,0 0,0 0,-1 1,-18-3,-83-8,51 8,42 4,-27-4,-85 0,121 7,-1 0,1 1,0 1,-1 0,1 1,0 0,0 1,1 0,-1 1,1 0,0 1,-13 8,23-13,-1 0,1 0,0-1,0 1,-1 0,1 0,0 1,0-1,0 0,0 0,0 0,0 1,1-1,-1 0,0 1,1-1,-1 1,0-1,1 1,0-1,-1 1,1 1,1-2,-1 1,1-1,-1 0,1 0,0 0,0 0,-1 0,1 0,0 0,0 0,0 0,0 0,0-1,0 1,0 0,0-1,1 1,-1-1,0 1,2 0,8 2,1 0,-1-1,1 0,16 0,13 0,73-8,-97 4,-1 0,0-1,0-1,0-1,-1 0,1-1,20-12,-35 18,1-1,-1 1,0-1,1 0,-1 0,0 0,0 0,0 0,1 0,-1 0,0 0,0 0,-1 0,1-1,0 1,0 0,0-1,-1 1,1-1,-1 1,1-1,-1 1,0-1,0 1,1-3,-2 2,0 0,1 0,-1 0,0 0,0 0,-1 1,1-1,0 0,0 1,-1-1,1 0,-1 1,0 0,1-1,-1 1,-2-1,-8-5,0 1,0 0,-1 1,-21-7,-12 3,-89-9,71 12,-113 0,42 3,128 3,1 0,0-1,0 0,0-1,0 1,0-1,0 0,0 0,1-1,-1 0,1 0,-1 0,-7-7,10 7,1 0,-1 0,1 0,0 0,0-1,0 1,1 0,-1-1,1 1,0-1,0 0,0 1,0-1,0 0,1 0,0 1,0-1,0 0,0 0,1 0,-1 1,1-1,2-6,3-10,-3 14,-1 0,-1 0,1 1,-1-1,1-9,-2 14,0-1,-1 1,1-1,0 0,0 1,-1-1,1 1,-1-1,1 1,-1-1,0 1,0 0,0-1,1 1,-1 0,0-1,-1 1,1 0,0 0,0 0,0 0,-1 0,1 0,-3-1,-2-1,0 1,0 0,0 0,0 1,-1-1,1 1,0 1,-1-1,1 1,-1 0,1 1,0-1,-1 1,1 1,-7 1,-11 5,0 0,-32 17,55-24,-4 1,1 1,-1-1,0 1,1 0,0 1,-1-1,2 1,-1 0,0 0,1 0,-1 0,1 1,0-1,1 1,-3 5,4-7,0-1,1 1,-1-1,1 1,0-1,0 1,0-1,0 1,0-1,0 1,1-1,-1 1,1-1,-1 0,1 1,0-1,0 0,0 1,1-1,-1 0,0 0,1 0,0 0,-1 0,1 0,0-1,0 1,0-1,0 1,0-1,0 0,0 1,1-1,2 1,7 3,0 0,1-1,-1 0,1-1,0 0,25 1,87-2,-82-3,185-13,-139 6,129 4,-207 4,0 1,1 1,-1 0,0 0,-1 1,1 0,0 1,12 7,-18-8,-1 0,1 0,-1 0,0 1,0-1,0 1,0 0,-1 1,0-1,1 1,-2-1,1 1,0 0,-1 0,0 0,0 0,-1 0,2 11,1 19,-1 0,-2 1,-7 60,1-2,5-75,-1-8,1 1,0 0,4 22,-3-30,0-1,0 1,1 0,-1-1,1 1,0-1,0 0,0 0,0 1,1-1,-1 0,1-1,0 1,-1 0,1-1,4 3,12 6,1-1,1 0,0-2,0 0,0-2,1 0,0-1,0-1,40 1,-39-4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29.837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930 1686,'-5'2,"1"0,0 0,-1 1,1 0,0-1,-6 7,1-1,24-18,41-31,2 3,1 2,87-37,204-68,-321 130,163-60,274-105,-14-23,-450 198,36-21,-28 8,-10 13,0 1,0-1,-1 0,1 1,0-1,0 1,0-1,-1 1,1-1,0 1,-1-1,1 1,0-1,-1 1,1-1,-1 1,1 0,0-1,-1 1,1 0,-1-1,1 1,-1 0,1 0,-1-1,0 1,1 0,-1 0,0 0,-6-2,0 0,0 1,0 0,-1 0,1 1,0 0,0 1,-1-1,-8 3,-74 18,59-12,-626 195,652-202,-58 19,-93 32,-238 50,340-92,31-5,0-2,-1 0,-31 1,53-5,0 0,0 0,0 0,0 0,0 0,0-1,0 1,0-1,0 1,0-1,0 0,0 1,0-1,0 0,1 0,-1 0,0-1,1 1,-1 0,-1-3,2 3,0-1,1 0,-1 1,1-1,0 1,-1-1,1 0,0 1,0-1,0 0,0 1,0-1,1 0,-1 1,0-1,1 1,-1-1,1 0,0-1,4-6,-1 1,2 0,-1 0,1 0,0 1,0-1,8-6,76-58,167-104,-209 146,577-344,-621 372,-1 0,0 0,0 0,0 0,0-1,0 1,-1-1,5-6,-7 9,0 0,0 0,0 0,1-1,-1 1,0 0,0 0,0-1,0 1,0 0,0 0,0-1,0 1,0 0,0 0,0-1,0 1,0 0,0 0,0-1,0 1,0 0,0 0,0-1,0 1,0 0,0 0,0-1,0 1,-1 0,1 0,0-1,0 1,0 0,0 0,-1 0,1-1,0 1,-1 0,-21 1,-28 14,1 2,-85 42,76-32,-207 91,-404 195,589-276,64-34,17-13,22-18,206-181,-120 114,-8 7,327-322,-425 407,0-1,0 0,0 0,0 0,-1 0,4-7,-6 10,0 1,0 0,0-1,0 1,0 0,0 0,0-1,0 1,0 0,0-1,0 1,0 0,0-1,0 1,0 0,0-1,0 1,0 0,0-1,0 1,-1 0,1-1,0 1,0 0,0 0,0-1,-1 1,1 0,0 0,0-1,-1 1,1 0,0 0,-1-1,-1 1,0 0,0 0,1 0,-1 0,0 0,0 0,0 0,1 0,-1 1,0-1,-2 1,-21 9,1 0,1 2,-1 0,2 2,-24 17,15-10,-249 182,150-105,-150 86,247-165,-215 110,246-128,-1 0,1 0,0 0,0 0,0-1,-1 1,1-1,-1 1,1-1,0 0,-1 0,1 0,0 0,-1 0,1-1,0 1,-4-2,5 1,0 0,0 0,0 0,1 0,-1 0,0 0,0 0,1-1,-1 1,0 0,1 0,-1-1,1 1,0-1,-1 1,1 0,0-1,0 1,0-1,0 1,0 0,0-1,1 1,-1-1,0 1,1 0,-1-1,1 1,-1 0,2-3,2-7,1-1,1 1,0 0,0 0,1 0,0 1,14-14,69-64,-61 62,433-373,-298 276,-159 116,-14 10,-18 11,-200 128,-78 46,15-13,97-57,183-112,-10 5,0 2,0 0,-25 24,44-37,1 0,-1 1,1-1,-1 0,1 1,-1-1,1 1,-1-1,1 1,0-1,-1 1,1-1,0 1,-1-1,1 1,0-1,0 1,-1-1,1 1,0 0,0-1,0 1,0-1,0 1,0 0,0-1,0 1,0 0,0-1,0 1,0-1,0 1,1 1,0-1,1-1,-1 1,0 0,0-1,1 1,-1-1,1 1,-1-1,0 0,1 1,-1-1,1 0,2 0,50-5,-20-3,-1-1,60-25,64-41,-96 45,980-512,-1012 526,50-31,-71 42,0-1,-1 0,1 0,-2-1,1 1,10-15,-16 20,-1 0,1 1,-1-1,1 0,-1 1,1-1,-1 0,1 0,-1 1,0-1,1 0,-1 0,0 0,0 0,0 0,0 1,0-1,0 0,0 0,0 0,0 0,0 0,0 1,0-1,-1 0,1 0,0 0,-1 0,1 1,0-1,-2-1,1 1,-1 0,1 0,-1 0,0 0,0 1,0-1,1 0,-1 1,0-1,0 1,0 0,0 0,-3-1,-6 1,-1 1,1 0,-22 4,-15 9,1 2,1 2,1 2,-50 30,-168 117,208-130,-375 267,189-131,237-170,-366 252,334-234,30-20,23-15,703-474,47 71,-319 217,-444 198,7-3,1 1,-1 0,19-4,-30 8,1 0,-1 0,1-1,-1 1,1 0,-1 0,1 0,-1 0,1 0,-1 0,1 0,-1 0,0 0,1 0,-1 0,1 0,-1 1,1-1,-1 0,1 0,-1 0,1 0,-1 1,0-1,1 0,-1 1,0-1,1 0,-1 1,0-1,1 0,-1 1,0-1,0 0,1 1,-1-1,0 1,0-1,0 1,1-1,-1 1,0-1,0 1,0-1,0 0,0 1,0-1,0 1,0-1,0 1,0-1,0 1,-1-1,1 1,0-1,0 1,0-1,-1 1,-15 27,-28 24,-103 92,38-41,-48 68,8 7,-164 252,279-379,-54 107,86-154,0 0,0 0,1 0,0 0,0 0,0 0,0 0,1 1,-1-1,1 0,1 7,-1-9,1 0,-1-1,1 1,0-1,0 1,0-1,0 1,0-1,0 1,0-1,0 0,1 0,-1 1,0-1,1 0,-1 0,1 0,-1-1,1 1,0 0,-1 0,1-1,0 1,-1-1,1 0,0 1,0-1,-1 0,1 0,3 0,5-1,0 1,-1-1,1 0,0-1,-1 0,1-1,-1 0,14-7,74-41,-78 40,479-277,175-70,-657 352,-34 20,-186 124,-185 143,289-197,-172 155,268-235,0 0,0 0,0 1,1-1,-1 1,-3 7,7-12,0 0,0 0,0 0,0 1,0-1,0 0,-1 0,1 0,0 1,0-1,0 0,0 0,0 0,0 1,0-1,0 0,0 0,0 1,0-1,0 0,1 0,-1 0,0 1,0-1,0 0,0 0,0 0,0 1,0-1,1 0,-1 0,0 0,0 0,0 1,0-1,1 0,-1 0,0 0,0 0,0 0,1 0,-1 0,0 0,0 1,0-1,1 0,-1 0,0 0,28-7,12-12,-1 0,48-33,71-60,-21 15,-17 18,3 6,201-86,-312 154,41-14,-50 18,0 0,1 0,-1 1,0-1,1 1,-1 0,1 0,-1 0,1 1,-1-1,0 1,6 1,-9-2,1 1,-1-1,1 1,-1-1,1 1,-1-1,1 1,-1-1,1 1,-1-1,0 1,1-1,-1 1,0 0,1-1,-1 1,0 0,0-1,0 1,0 0,1-1,-1 1,0 0,0-1,0 1,-1 0,1-1,0 1,0 0,0-1,0 1,-1 0,1-1,0 1,0 0,-1-1,1 1,-1-1,1 1,0-1,-1 1,1-1,-2 1,-23 29,22-27,-49 45,-2-3,-87 56,18-13,-270 237,353-282,39-41,-1-1,1 1,0 0,0 0,0 0,0-1,1 1,-1 0,0 0,0 4,1-6,1 1,-1-1,0 1,0 0,0-1,0 1,1-1,-1 1,0-1,0 1,1-1,-1 0,0 1,1-1,-1 1,1-1,-1 0,0 1,1-1,-1 0,1 1,-1-1,1 0,-1 0,1 1,-1-1,1 0,-1 0,1 0,0 0,-1 0,1 0,-1 0,1 0,-1 0,1 0,0 0,7 0,0-1,0 0,0-1,0 1,0-1,-1-1,1 0,11-5,62-38,-49 26,623-316,-646 332,123-56,61-31,-186 86,-15 8,-18 8,-591 379,499-311,81-54,-5 1,2 2,-71 65,110-93,0 1,0 0,0 0,0 0,0 0,0 0,0 0,1 0,-1 0,0 0,0 0,1 0,-1 1,1-1,-1 0,1 1,-1-1,1 0,0 1,0-1,0 0,0 1,0-1,0 3,1-3,0-1,1 1,-1 0,0-1,1 1,-1-1,0 0,1 1,-1-1,1 0,-1 0,0 0,1 0,-1 0,1 0,-1 0,0-1,1 1,-1 0,0-1,1 1,-1-1,0 0,1 1,0-2,46-19,76-44,-27 12,346-149,-354 163,-16 5,-32 14,1 2,74-22,-115 40,0-1,1 1,-1 0,0 0,0-1,1 1,-1 0,0 0,1 0,-1 1,0-1,0 0,3 1,-4-1,0 0,1 1,-1-1,0 0,0 0,1 1,-1-1,0 0,0 1,0-1,1 0,-1 1,0-1,0 0,0 1,0-1,0 0,0 1,0-1,0 0,0 1,0-1,0 0,0 1,0-1,0 1,0-1,0 0,0 1,-1-1,0 4,-1 0,0-1,0 1,0-1,-1 1,1-1,-4 3,-36 34,-2-2,-1-2,-51 31,2-1,26-17,-71 52,-200 187,333-281,2-4,0 1,0-1,1 1,-1 0,1 0,0 0,1 1,-1-1,-2 7,5-11,0 1,-1-1,1 1,0-1,0 0,0 1,0-1,0 1,0-1,0 1,0-1,0 1,0-1,1 0,-1 1,0-1,0 1,0-1,0 1,1-1,-1 0,0 1,0-1,1 0,-1 1,0-1,1 0,-1 1,0-1,1 0,-1 0,0 1,2-1,17 2,20-11,20-16,-2-3,-1-3,87-61,-45 27,-62 43,537-357,-566 374,-2 2,1-1,-1 0,0 0,0 0,0-1,-1 0,8-9,-12 13,0 1,0 0,0 0,0 0,0-1,0 1,1 0,-1 0,0-1,0 1,0 0,0 0,0 0,0-1,0 1,0 0,0 0,-1-1,1 1,0 0,0 0,0 0,0-1,0 1,0 0,0 0,0 0,-1-1,1 1,0 0,0 0,0 0,0 0,-1 0,1-1,0 1,0 0,0 0,-1 0,1 0,0 0,0 0,0 0,-1 0,1 0,0 0,0 0,0 0,-1 0,1 0,0 0,0 0,-1 0,-5 0,0 0,0 0,0 1,0 0,0 0,0 1,0 0,1 0,-1 0,-8 5,-61 38,49-29,-149 92,-376 243,367-236,183-115,0 1,0-1,0 1,0 0,0-1,0 1,0 0,0 0,1 0,-1 0,0-1,0 1,1 0,-1 0,0 2,1-3,1 0,-1 1,0-1,0 0,0 0,0 1,1-1,-1 0,0 0,0 1,0-1,1 0,-1 0,0 1,1-1,-1 0,0 0,0 0,1 0,-1 0,0 1,1-1,-1 0,0 0,1 0,-1 0,0 0,1 0,-1 0,0 0,1 0,40-5,20-16,0-2,-2-3,85-50,-47 24,-7 6,225-126,-311 169,20-13,-24 16,0 0,1 0,-1-1,0 1,0 0,1 0,-1-1,0 1,0 0,1 0,-1-1,0 1,0 0,0 0,1-1,-1 1,0 0,0-1,0 1,0 0,0-1,0 1,0 0,0-1,0 1,0 0,0-1,0 1,0 0,0-1,0 1,0 0,0-1,0 1,0 0,0-1,-1 1,1 0,0-1,0 1,0 0,-1 0,1-1,0 1,0 0,-1 0,1-1,0 1,0 0,-1 0,1 0,0 0,-1-1,1 1,0 0,-1 0,1 0,0 0,-1 0,1 0,0 0,-1 0,0 0,-7-1,0 0,-1 0,1 1,0 0,-1 1,1 0,0 0,-14 4,-70 25,80-26,-105 45,-111 63,133-63,-557 336,648-382,-1-1,1 1,-1 1,1-1,0 1,0-1,1 1,-5 6,9-9,-1-1,1 0,0 0,0 0,-1 0,1 0,0 0,0 0,-1 0,1 0,0 0,0-1,-1 1,1 0,0 0,0-1,-1 1,1 0,0-1,-1 1,2-1,71-42,105-83,-78 54,14-6,99-74,-185 123,-28 29,1-1,-1 0,1 1,-1-1,0 1,1-1,-1 0,0 1,0-1,1 0,-1 0,0 1,0-1,0 0,0 1,0-1,0 0,0 0,0 1,0-1,0 0,-1 1,1-1,0 0,0 1,-1-1,1 0,0 1,-1-1,1 0,-1 1,1-1,-1 1,1-1,-1 1,1-1,-1 1,1-1,-1 1,0 0,1-1,-1 1,0 0,1 0,-1-1,0 1,1 0,-1 0,0 0,0 0,0 0,-10-2,1 0,0 1,-1 0,0 1,1 1,-1-1,1 2,-16 3,-86 27,108-31,-130 47,1 5,-239 138,261-119,100-63,1-1,-1 1,2 1,-1 0,2 0,-1 1,-11 19,19-28,0 0,0 0,0 0,0 0,0 0,0 0,1 1,-1-1,1 0,-1 0,1 0,0 1,0-1,0 0,0 0,0 1,1-1,-1 0,1 0,-1 1,2 2,0-3,0 0,0 0,0 0,0 0,0-1,0 1,0 0,0-1,1 0,-1 0,1 0,-1 0,1 0,-1 0,1 0,-1-1,1 0,4 1,10 0,0 0,1-1,-1-1,1-1,-1 0,0-1,0-1,0-1,23-9,16-11,71-42,-75 38,178-98,358-183,-414 232,199-100,-364 173,1 0,-1 0,0 0,16-15,-24 20,0-1,0 1,-1-1,1 0,0 1,0-1,-1 0,1 0,0 0,-1 0,1 1,-1-1,1 0,-1 0,0 0,1 0,-1 0,0 0,0 0,1 0,-1 0,0 0,0-1,0 1,0 0,-1 0,1 0,0 0,0 0,-1 0,1 0,0 0,-1 0,1 0,-1 0,1 1,-1-1,0 0,1 0,-1 0,0 1,1-1,-1 0,0 0,0 1,0-1,0 1,-1-1,-4-3,0 1,-1 0,1 0,-1 1,1-1,-1 1,0 1,0 0,1 0,-1 0,0 1,0-1,0 2,0-1,0 1,0 0,0 1,0-1,-8 4,-11 6,1 1,-1 0,-35 26,2-2,-237 122,272-142,25-16,-1 0,1 0,-1 0,0 0,1 0,-1 0,0 0,1 0,-1 0,0 0,1 1,-1-1,0 0,1 0,-1 0,0 0,1 0,-1 1,0-1,1 0,-1 0,0 1,0-1,1 0,-1 0,0 1,0-1,0 0,1 1,-1-1,0 0,0 1,0-1,0 0,0 1,0-1,0 0,0 1,0-1,0 0,0 1,0-1,0 0,0 1,0-1,0 1,0-1,0 0,0 1,0-1,0 0,-1 1,1-1,0 0,0 0,0 1,-1-1,1 0,0 0,0 1,-1-1,1 0,0 0,-1 1,1-1,0 0,-1 0,8 0,1 0,-1 0,1-1,-1 0,1-1,-1 1,0-1,10-5,59-28,-61 28,453-212,55-27,-357 148,-139 75,-27 22,1 1,-1 0,1-1,-1 1,1 0,-1-1,0 1,1-1,-1 1,1-1,-1 1,0-1,0 1,1-1,-1 1,0-1,0 1,0-1,1 1,-1-1,0 1,0-1,0 0,0 1,0-1,0 1,0-1,0 1,-1-1,1 1,0-1,0 0,0 1,-1-1,1 1,0-1,0 1,-1-1,1 1,0 0,-1-1,1 1,-1-1,1 1,0 0,-1-1,1 1,-1 0,1-1,-1 1,1 0,-1 0,0 0,1-1,-1 1,1 0,-2 0,-7-1,0 1,0 0,0 0,0 1,0 1,0-1,0 1,0 1,-16 6,12-5,-44 18,0 2,-61 37,50-24,-250 137,272-147,33-19,31-18,269-164,435-292,-674 434,-17 12,55-46,-75 50,-11 16,0-1,0 1,0 0,0-1,-1 1,1 0,0-1,0 1,0 0,0 0,-1-1,1 1,0 0,0 0,0-1,-1 1,1 0,0 0,0 0,-1-1,1 1,0 0,-1 0,1 0,0 0,0 0,-1 0,1 0,0 0,-1-1,1 1,-1 0,-3 0,1 0,-1 1,0-1,0 0,1 1,-1 0,0 0,-5 2,-43 22,2 2,-86 60,71-44,-367 265,395-280,-6 3,14-11,2 1,-48 45,75-65,-1-1,1 1,-1 0,1-1,-1 1,1-1,-1 1,1 0,-1-1,1 1,0 0,-1 0,1-1,0 1,0 0,0 0,0 0,-1-1,1 1,1 1,-1-1,0-1,0 1,1-1,-1 1,1-1,-1 1,0-1,1 1,-1-1,1 0,-1 1,1-1,-1 0,1 0,-1 1,1-1,-1 0,1 0,-1 0,1 1,0-1,36-1,-12-4,1-1,-1-1,0-2,40-19,91-59,-64 33,316-138,-382 180,356-127,-363 137,-35 16,-97 58,-186 88,-137 31,307-137,-54 20,-63 27,228-91,30-11,33-12,119-60,291-179,-288 142,-167 110,1-1,-1 1,0 0,1 0,-1 0,1 0,-1 0,0 0,1-1,-1 1,1 0,-1 0,0 0,1-1,-1 1,0 0,0-1,1 1,-1 0,0-1,0 1,1 0,-1-1,0 1,0 0,0-1,1 1,-1-1,0 1,0 0,0-1,0 1,0-1,0 1,0-1,0 1,0-1,-18 0,-30 10,-10 9,1 3,1 1,-70 40,-22 10,-551 282,-54 101,726-437,13-9,0 1,-16 14,26-19,-1-1,1 1,0 0,1 0,-1 0,1 0,0 1,1-1,-5 12,4-10,0 0,0 0,0 0,-1 0,0-1,-1 0,1 0,-11 10,-50 39,23-21,12-9,21-19,0 1,0 0,0 0,1 1,1 0,-1 1,1 0,-9 14,16-22,-1 0,1 0,0-1,-1 1,1 0,0 0,0 0,0 0,-1 0,1 0,0-1,0 1,0 0,0 0,1 0,-1 0,0 0,0 0,0 0,1-1,-1 1,0 0,1 0,-1 0,1-1,-1 1,1 0,0 0,1 1,0-1,-1-1,1 1,0 0,0 0,0-1,-1 1,1-1,0 1,0-1,0 0,3 0,6 0,0-1,0 0,18-5,30-13,-2-2,68-34,-63 26,399-194,-130 59,-210 107,468-243,-524 259,-2-3,-1-2,-3-4,-2-2,-2-2,80-104,-101 118,2 0,2 3,45-37,-68 62,-2-2,1 0,-2-1,0 0,-1 0,-1-1,0-1,-1 0,7-19,3-7,-6 11,1 1,24-37,-27 51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07.979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1 773,'7'-1,"0"0,0-1,0-1,0 1,-1-1,1 0,-1 0,0-1,0 0,0 0,8-7,15-9,252-140,12 3,-249 135,299-164,-336 182,12-8,0 0,17-15,-35 27,-1 0,0 0,1 0,-1 0,0-1,0 1,1 0,-1 0,0 0,1 0,-1-1,0 1,0 0,1 0,-1-1,0 1,0 0,0 0,0-1,1 1,-1 0,0-1,0 1,0 0,0-1,0 1,0 0,0 0,0-1,0 1,0 0,0-1,0 1,0 0,0-1,0 1,0 0,0-1,-15 2,-22 12,-1 6,0 2,2 1,1 2,-59 50,30-19,-4-4,-1-2,-124 65,75-62,54-26,33-18,22-12,9 3,0 0,-1 0,2 0,-1 1,0-1,0 0,0 0,0 0,0 1,1-1,-1 0,0 0,1 1,-1-1,1 0,-1 1,1-1,0-1,9-10,1-1,1 1,0 1,1 0,17-11,21-19,437-367,-488 407,38-27,71-41,-96 66,-15 13,-19 18,20-26,-111 124,-184 162,273-268,-195 163,205-172,9-7,0 0,0 0,-1 0,1-1,-1 0,0 0,0 0,0-1,0 1,-1-1,1 0,-6 1,10-3,0-1,1 1,-1 0,0 0,1 0,-1 0,0 0,1-1,-1 1,1 0,-1 0,0-1,1 1,-1 0,1-1,-1 1,1-1,-1 1,1-1,-1 1,1-1,0 1,-1-1,1 1,0-1,-1 1,1-1,0 0,0 1,0-1,-1 0,1 1,0-1,0 0,0 1,0-1,0 0,0 1,0-1,0 0,1 1,-1-1,0 0,9-29,2 10,1-1,0 1,2 1,0 1,17-18,89-81,-73 74,94-73,-108 90,-82 83,30-37,-32 36,-3-2,-3-3,-65 46,70-59,36-25,-1-1,-1 0,0-1,0 0,-1-2,-31 12,48-21,1 1,0-1,-1 1,1-1,-1 0,1 1,0-1,-1 0,1 0,-1 0,1 0,-1 0,1 0,-1 0,1-1,0 1,-1-1,1 1,0-1,-1 1,1-1,0 0,-1 1,-1-3,2 2,0-1,1 0,-1 1,1-1,-1 0,1 1,-1-1,1 0,0 0,0 1,0-1,0 0,0 0,0 1,0-1,1 0,0-2,2-7,1 0,0-1,1 1,11-19,5 1,1 1,1 1,27-25,7-8,-33 34,1 0,1 2,1 1,2 1,0 1,60-31,-88 51,0 0,0 1,0-1,0 1,0-1,0 1,0-1,1 1,-1 0,0 0,0-1,0 1,0 0,1 0,-1 0,0 0,0 0,0 1,1-1,0 1,-2-1,1 1,-1-1,0 1,1 0,-1-1,0 1,0 0,0-1,1 1,-1 0,0-1,0 1,0 0,0 0,0-1,0 1,-1 0,1-1,0 1,0 0,0-1,-1 1,0 1,-3 8,-1-1,0 0,-8 12,-17 15,0-2,-3 0,0-3,-47 35,29-25,46-36,-4 3,1-1,-1 0,0 0,0-1,0-1,-1 1,0-1,-13 4,23-9,-1 0,1 0,-1 0,0 0,1 0,-1 0,0 0,1 0,-1 0,0 0,1 0,-1 0,1 0,-1-1,0 1,1 0,-1-1,1 1,-1 0,1-1,-1 1,1 0,-1-1,1 1,-1-1,0 0,1 1,0 0,0 0,0-1,0 1,0 0,0 0,0-1,-1 1,1 0,0 0,0-1,0 1,0 0,0 0,0-1,0 1,0 0,0 0,0-1,1 1,-1 0,0 0,0-1,0 1,0 0,0 0,0-1,0 1,1 0,-1 0,0 0,0 0,0-1,1 1,-1 0,0 0,0 0,0 0,1-1,-1 1,0 0,0 0,1 0,-1 0,0 0,0 0,1 0,-1 0,0 0,0 0,1 0,-1 0,16-3,-1-2,1 1,-1-2,0 0,-1-1,19-11,2-1,19-10,-36 15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34.939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3091 1090,'-2'3,"1"-1,-1 0,0 0,0 1,0-1,0 0,0 0,0-1,-1 1,1 0,-1-1,-3 2,-1 2,-10 4,14-7,-1-1,1 1,-1 0,1 1,0-1,-1 1,1-1,-4 7,6-9,1 0,0 0,0 0,0 0,0 0,0 1,0-1,0 0,0 0,-1 0,1 0,0 1,0-1,0 0,0 0,0 0,0 0,0 1,0-1,0 0,0 0,0 0,0 1,0-1,0 0,0 0,1 0,-1 0,0 1,0-1,0 0,0 0,0 0,0 0,0 1,0-1,1 0,-1 0,0 0,0 0,0 0,0 0,1 0,-1 0,0 1,0-1,0 0,0 0,1 0,-1 0,0 0,0 0,0 0,0 0,1 0,-1 0,0 0,0 0,0 0,1 0,-1 0,0 0,0 0,1-1,15-1,-13 1,14-3,0-2,0 0,0 0,-1-2,18-10,-34 18,1 0,0 0,-1 0,1-1,-1 1,1 0,-1-1,1 1,-1 0,1-1,-1 1,1-1,-1 1,1-1,-1 1,1-1,-1 1,0-1,1 1,-1-1,0 1,0-1,1 0,-1 1,0-1,0 1,0-1,0-1,0 2,-1-1,0 1,1-1,-1 0,0 1,0-1,1 1,-1-1,0 1,0 0,0-1,0 1,1 0,-1 0,0-1,-2 1,-44-3,44 3,-59 3,0 3,0 3,-68 19,90-19,-131 16,145-22,22-3,0 0,1 0,-1 1,0-1,1 1,-1 0,1 0,-1 0,1 1,-5 2,8-4,0 0,0 0,0 0,0 0,0 0,0 0,0 1,0-1,-1 0,1 0,0 0,0 0,0 0,0 1,0-1,0 0,0 0,0 0,0 0,0 1,0-1,0 0,0 0,0 0,0 1,0-1,0 0,0 0,0 0,1 0,-1 0,0 1,0-1,0 0,0 0,0 0,0 0,0 0,1 0,-1 1,0-1,0 0,0 0,0 0,0 0,1 0,-1 0,0 0,0 0,0 0,0 0,1 0,-1 0,0 0,0 0,0 0,0 0,1 0,12 3,6-1,0 0,1-2,-1-1,1 0,33-7,98-32,-117 30,76-25,185-87,-288 119,-1 0,1-1,-1 0,0 0,0 0,-1 0,6-6,-10 9,-1 0,1 1,-1-1,1 0,-1 0,1 1,-1-1,1 0,-1 0,0 0,0 0,1 0,-1 1,0-1,0 0,0 0,0 0,0 0,0 0,0 0,0 0,0 0,-1-1,0 0,0 1,-1-1,1 0,0 1,-1-1,0 1,1 0,-1-1,1 1,-1 0,0 0,0 0,0 0,0 1,-2-2,-14-4,0 1,-1 1,1 0,-1 2,0 0,0 1,0 1,1 0,-32 6,-17 6,-85 27,135-35,-16 5,14-5,1 1,-1 1,1 0,0 1,1 1,-26 16,43-24,-1 0,1 0,0 1,-1-1,1 0,-1 1,1-1,0 0,-1 1,1-1,0 0,-1 1,1-1,0 1,0-1,-1 0,1 1,0-1,0 1,0-1,0 1,0-1,0 1,0-1,0 1,0-1,0 1,0-1,0 1,0-1,0 1,0-1,0 0,0 1,0-1,1 1,-1-1,0 1,0-1,1 0,-1 1,0-1,1 1,-1-1,0 0,1 1,-1-1,0 0,1 0,-1 1,1-1,-1 0,1 0,-1 0,0 1,1-1,-1 0,1 0,-1 0,1 0,-1 0,1 0,34 8,-17-7,0 0,0-1,0-1,0-1,33-7,91-31,-48 11,-66 21,136-31,-156 38,-8 3,-15 8,-28 11,-34 12,-133 61,169-72,0 1,-71 56,106-75,-6 6,-1 0,2 1,-13 15,22-24,0 1,0-1,0 1,0 0,1-1,-1 1,1 0,0 0,0 0,0 0,0 0,0 0,1 0,-1 0,1 0,0 0,0 1,0-1,0 0,1 0,-1 0,2 5,-26-42,0 14,0 1,-2 1,0 2,-50-25,10 6,23 11,-52-31,84 48,0-1,1-1,-1 1,2-2,-17-18,25 25,-1 1,1-1,-1 1,1-1,0 0,0 1,0-1,0 0,1 0,-1 1,1-1,0 0,0 0,0 0,0 0,0 0,0 0,1 1,-1-1,1 0,0 0,0 0,0 1,0-1,1 1,-1-1,1 1,-1-1,1 1,0 0,2-3,3-2,0 1,-1 0,2 0,-1 0,1 1,0 0,0 0,14-5,-21 10,0-1,1 1,-1-1,0 1,0-1,1 1,-1 0,0 0,1 0,-1 0,0 0,1 0,2 0,-4 0,0 1,1-1,-1 0,0 0,1 0,-1 1,0-1,0 0,1 0,-1 1,0-1,0 0,1 1,-1-1,0 0,0 1,0-1,0 0,0 1,1-1,-1 1,0-1,0 0,0 1,0-1,0 0,0 1,0-1,0 1,0-1,-1 3,0 0,0 0,0-1,0 1,0 0,-1-1,1 1,-1-1,0 0,1 0,-5 4,-29 26,-1-2,-50 33,-88 43,82-53,-4-3,-1-5,-142 46,240-91,-1 0,0 0,0 0,0 0,0 0,0-1,0 1,0 0,0 0,0 0,0 0,0 0,0 0,0 0,0 0,0 0,0 0,0-1,0 1,0 0,0 0,0 0,0 0,0 0,0 0,0 0,0 0,0 0,0 0,0-1,-1 1,1 0,0 0,0 0,0 0,0 0,0 0,0 0,0 0,0 0,0 0,0 0,0 0,0 0,-1 0,1 0,0 0,0 0,0 0,0 0,0 0,0 0,0 0,-1 0,13-13,19-13,401-281,-244 179,-179 122,16-13,1 1,1 2,1 1,44-18,-72 33,0 0,0 0,0 0,0 0,0 0,0 0,0 1,0-1,0 0,0 0,0 0,0 0,0 0,0 0,0 1,0-1,0 0,0 0,0 0,0 0,0 0,0 0,0 1,0-1,0 0,1 0,-1 0,0 0,0 0,0 0,0 0,0 0,0 0,0 0,0 1,1-1,-1 0,0 0,0 0,0 0,0 0,0 0,0 0,0 0,1 0,-1 0,0 0,0 0,0 0,0 0,0 0,0 0,1 0,-1 0,0 0,0 0,0 0,0 0,0 0,0-1,1 1,-1 0,0 0,0 0,0 0,0 0,0 0,-10 13,-19 16,-68 46,-3-4,-112 59,-230 100,278-148,153-77,3 0,0-1,-1-1,-15 6,24-9,-1 0,1 0,0 0,0 0,0-1,0 1,-1 0,1 0,0 0,0 0,0 0,0-1,0 1,0 0,0 0,0 0,0 0,-1-1,1 1,0 0,0 0,0 0,0-1,0 1,0 0,0 0,0 0,0-1,0 1,0 0,0 0,1 0,-1 0,0-1,0 1,0 0,0 0,0 0,0 0,0-1,0 1,1 0,-1 0,0 0,0 0,0 0,0-1,0 1,1 0,-1 0,0 0,0 0,9-13,18-16,1 1,2 1,0 1,58-36,-20 14,214-144,-215 152,2 3,96-37,-147 70,-17 4,-1 0,0 0,0 0,0 1,0-1,0 0,0 0,0 0,0 0,0 0,1 1,-1-1,0 0,0 0,0 0,0 0,0 1,0-1,0 0,0 0,0 0,0 0,0 1,0-1,0 0,0 0,-1 0,1 0,0 1,0-1,0 0,0 0,0 0,0 0,0 0,0 0,-1 1,1-1,0 0,0 0,0 0,0 0,0 0,0 0,-1 0,1 0,-28 25,-297 193,-22-30,294-161,0-3,-2-1,-92 23,143-45,0 0,-1 0,1-1,0 0,-1 1,1-1,0-1,-1 1,1-1,0 0,-6-1,8 1,1 0,-1 0,1 0,0 1,-1-2,1 1,0 0,0 0,0 0,-1-1,1 1,1 0,-1-1,0 1,0-1,0 1,1-1,-1 1,1-1,-1 0,1 1,0-1,-1 0,1 1,0-1,0 0,0 1,1-1,-1 0,0 1,1-1,0-2,1-5,1 0,0 0,0 1,1-1,0 1,1 0,6-9,46-56,-33 43,46-52,3 2,152-126,-219 202,-3 2,1-1,-1 0,0 0,0 0,0 0,0 0,0 0,-1-1,5-6,-7 10,-1-1,1 1,0 0,0 0,0-1,0 1,0 0,0 0,-1 0,1-1,0 1,0 0,0 0,0 0,-1 0,1 0,0-1,0 1,0 0,-1 0,1 0,0 0,0 0,-1 0,1 0,0 0,0 0,-1 0,1 0,0 0,0 0,0 0,-1 0,1 0,0 0,0 0,-1 0,1 0,0 0,0 0,-1 0,1 0,0 1,0-1,0 0,-1 0,1 0,-16 6,-196 111,91-47,-676 332,788-399,0 2,0-2,-1 1,-14 2,39-22,47-29,96-55,79-25,-87 53,270-89,-410 157,0 1,0 0,1 1,-1 0,0 0,15 1,-25 1,0 0,1 0,-1 0,0 0,1-1,-1 1,0 0,0 0,1 0,-1 1,0-1,0 0,1 0,-1 0,0 0,0 0,1 0,-1 0,0 0,0 0,0 1,1-1,-1 0,0 0,0 0,0 0,1 1,-1-1,0 0,0 0,0 0,0 1,1-1,-1 0,0 0,0 1,0-1,0 0,0 0,0 1,0-1,0 0,0 1,0-1,0 0,0 0,0 1,-12 12,-21 11,-28 7,-1-2,-1-3,-2-2,-104 23,-278 30,410-72,-24 4,-107 2,163-11,-1-1,0 1,1-1,-1 0,1-1,0 1,-1-1,1 0,0-1,0 1,0-1,0 0,0 0,1 0,0-1,-1 0,-4-6,6 7,0-1,0 0,1 0,0-1,-1 1,2 0,-1-1,0 1,1-1,0 0,0 1,1-1,-1 0,1 0,0 0,0 1,0-1,1 0,0 0,2-8,3-4,1 0,1 0,0 1,1 0,1 0,15-19,79-81,102-73,-158 151,2 1,79-43,-106 71,-28 19,-34 24,-324 223,343-244,-13 9,-49 25,73-43,0 0,1 0,-1-1,-1-1,1 1,0-1,0-1,-1 0,1 0,-1-1,-13-1,20 1,1-1,0 1,-1-1,1 0,0 0,0 0,0 0,0-1,0 1,0 0,0-1,0 1,1-1,-1 0,0 0,1 1,-1-1,1 0,0 0,0-1,0 1,0 0,0 0,0 0,1-1,-1 1,1 0,-1-1,1 1,0 0,0-4,0-3,0-1,0 0,2 1,-1-1,1 1,4-14,1 5,1 1,1-1,0 2,2-1,-1 1,2 1,0 0,1 1,0 0,19-14,6-3,1 2,81-44,-58 39,2 2,2 4,0 2,110-26,-133 47,-42 5,0 0,0 0,0-1,0 1,0 0,-1 0,1 0,0 0,0 1,0-1,0 0,0 0,0 0,0 1,-1-1,1 0,0 1,0-1,0 1,-1-1,1 1,0-1,-1 1,1 0,0-1,-1 1,1 0,-1 0,1-1,-1 1,1 0,-1 0,0 0,1-1,-1 1,0 0,0 0,1 0,-1 0,0 0,0 0,0 1,-1 1,-1 1,1 0,-1 0,1-1,-1 1,0-1,-1 0,1 1,0-1,-1 0,-4 3,-37 33,33-31,-70 51,-93 52,30-22,-21 10,162-97,0 0,0-1,0 0,0 0,-1 0,1 0,0 0,-1-1,1 1,-5-1,7 0,1 0,-1 0,1 0,-1 0,1 0,-1-1,0 1,1 0,-1 0,1-1,-1 1,1 0,-1-1,1 1,-1-1,1 1,-1 0,1-1,0 1,-1-1,1 1,0-1,-1 0,1-1,-1 1,1-1,0 1,0-1,0 1,0-1,0 1,0-1,0 1,1-1,-1 1,0-1,2-2,1-5,1 1,1-1,0 1,0-1,0 1,1 1,11-12,54-48,-54 53,56-46,2 4,3 3,2 3,2 4,2 3,2 5,136-43,-216 79,12-4,0 0,1 2,0 0,-1 1,1 0,0 2,21 1,-37 0,-1 0,0 0,0 1,0-1,0 1,0 0,0 0,0 0,0-1,-1 2,1-1,0 0,-1 0,1 1,0-1,-1 0,1 1,-1 0,0-1,0 1,2 2,-2-1,0 1,0-1,0 0,0 1,-1 0,1-1,-1 1,0-1,0 1,0-1,-1 6,-1 2,0 0,-1-1,-1 1,0-1,0 0,-1 0,-7 12,-11 9,-1-1,-46 45,-65 46,130-116,-68 56,-154 99,185-135,-1-2,-1-2,-1-2,-1-1,-76 17,114-33,-1 0,1-1,0 0,-1 0,1-1,-1 0,-11-2,18 1,0 1,0-1,0 0,0 1,1-1,-1 0,0 0,0-1,1 1,-1 0,1-1,-1 1,1 0,-1-1,1 0,0 1,0-1,0 0,0 0,0 0,0 1,0-1,1 0,-1 0,1 0,-1 0,1 0,0 0,0 0,-1-1,2 1,-1 0,0 0,1-4,1-5,0 0,1 0,0 0,1 0,0 0,1 1,0 0,1 0,0 0,0 1,1-1,0 1,13-11,13-12,75-55,-88 73,234-156,-216 148,2 3,0 1,0 2,85-22,-115 36,-1 1,1-1,0 1,0 1,0 0,0 0,0 1,-1 1,13 2,-18-3,-1 0,0 0,0 1,0-1,0 1,0 0,0 0,-1 0,1 0,0 0,-1 1,0-1,1 1,-1 0,0-1,-1 1,1 0,0 0,-1 0,1 0,-1 0,0 1,0-1,-1 0,1 1,0-1,-1 0,0 1,0-1,0 4,-1 1,0 1,-1-1,1 0,-2 0,1-1,-1 1,0 0,0-1,-1 1,-8 10,-7 9,-30 32,26-32,-68 86,-68 78,121-151,-2-1,-66 51,69-65,0 0,-2-3,0-1,-2-2,0-2,-74 20,109-35,0-1,1 0,-1 0,0 0,0-1,0 0,0 0,0-1,-10-1,13 1,1 0,0 1,-1-1,1-1,0 1,0 0,0 0,0-1,0 1,0-1,0 0,0 1,0-1,1 0,-1 0,1 0,-1 0,1-1,0 1,0 0,0 0,0-1,0 1,1-1,-1-2,0-2,1 0,0-1,0 1,1 0,0 0,0 0,1 0,0 1,0-1,0 0,1 1,0-1,6-8,4-7,2 1,23-28,17-13,3 3,3 2,1 3,4 3,1 3,2 3,3 2,105-45,-140 73,68-19,-88 30,0 1,1 0,-1 1,1 1,-1 1,27 2,-35 0,0 1,-1 0,1 0,0 1,-1 0,0 0,0 1,0 0,-1 0,1 1,-1 0,-1 0,1 1,-1-1,0 2,0-1,-1 1,6 12,0-1,-1 1,0 1,-2 0,-1 0,0 0,5 36,-10-42,-1 0,0 1,-1-1,0 0,-1 0,-1 0,0 0,-2 0,1 0,-2-1,0 1,0-1,-2-1,0 1,0-1,-1 0,-11 14,-19 24,-2-2,-2-2,-2-1,-2-3,-2-1,-2-3,-1-2,-2-2,-2-3,-111 49,134-69,-1-2,-1-1,0-1,0-2,-68 3,99-9,0 0,0 1,0-1,0 0,0-1,0 1,0 0,0-1,0 0,0 0,0 0,0 0,1 0,-1 0,0-1,1 1,-1-1,1 0,-1 0,1 0,0 0,0 0,0-1,0 1,0 0,0-1,1 0,-1 1,1-1,0 0,0 0,0 0,0 1,0-1,0-6,-1-5,1 0,0 0,2 0,-1 0,2 0,-1 0,2 1,0-1,1 0,0 1,1 0,0 0,11-18,11-15,2 2,42-49,-54 70,37-45,3 2,3 3,2 3,91-68,-135 115,0 1,1 1,1 0,0 2,0 0,1 1,0 1,0 1,1 1,0 1,0 1,0 1,0 1,0 0,0 2,0 1,0 0,0 2,0 0,-1 2,0 0,0 2,0 0,-1 1,0 1,-1 1,0 0,27 23,-24-15,0 1,-2 0,0 2,-2 0,0 1,24 43,-35-51,0 0,0 0,-2 1,0 0,-1 0,0 0,-1 0,-1 1,-1-1,0 1,-1-1,-1 1,-3 19,-1-17,0 0,0-1,-2 0,0 0,-2-1,0 1,0-2,-2 1,-22 27,2-9,-2-2,-70 58,71-67,-1 0,-1-2,-1-2,-64 27,76-38,-1-1,0-1,-1-1,0-1,0-1,0-1,0-2,-43-2,64 1,-1 0,0-1,1 0,-1 0,0 0,1-1,-1 1,1-1,0 0,0-1,0 1,0-1,0 0,0 1,1-2,-1 1,1 0,0-1,0 1,0-1,0 0,1 0,0 0,0-1,0 1,0 0,0-1,1 1,0-1,0 1,0-1,1 0,-1-5,1-3,0 1,1-1,0 1,0-1,2 1,0 0,0 0,1 0,0 0,1 1,11-19,29-36,3 2,3 2,113-107,-121 130,1 3,73-48,-96 71,2 1,0 0,0 2,1 0,0 2,0 0,1 2,26-3,-42 8,0 1,-1 0,1 1,0 0,-1 0,1 1,-1 0,1 0,-1 1,0 0,0 0,0 1,0 0,-1 1,1 0,-1 0,-1 0,1 1,-1 0,0 0,0 1,0 0,-1 0,8 14,-7-11,0 1,-1-1,-1 1,0 0,0 1,-1-1,0 0,-1 1,-1 0,0-1,0 1,-1 0,-1 0,0-1,0 1,-1 0,0-1,-5 12,-2-4,0 1,-1-2,-1 0,-1 0,-1-1,-16 18,-95 88,120-119,-55 49,-1-2,-100 65,134-100,0-1,-1-2,-1 0,0-2,0-1,-1-2,-1 0,1-2,-53 4,66-9,1-1,-1-1,0 0,0-1,1-1,-18-4,30 6,0 0,1 0,-1 0,0 0,0 0,1-1,-1 1,1-1,-1 1,1-1,0 0,0 0,-1 0,2-1,-1 1,0 0,0-1,1 1,-1-1,1 1,0-1,-1 0,2 0,-1 0,0 1,0-1,1 0,-1 0,1 0,0 0,0 0,0 0,1 0,-1 0,1 0,-1 0,1 0,0 1,2-5,1-3,0 1,1-1,0 1,1 1,0-1,0 1,1 0,11-10,3-2,45-30,-1 6,2 4,131-59,-154 81,0 3,1 1,0 2,1 3,0 1,52-2,-79 9,0 2,-1 0,1 0,0 2,-1 0,1 2,21 7,-34-10,-1 0,0 0,0 1,0-1,0 1,0 0,-1 1,1-1,-1 1,0 0,0 0,0 0,-1 0,0 1,1 0,-1-1,-1 1,1 0,-1 1,0-1,0 0,0 1,-1-1,0 1,0-1,0 1,-1-1,0 10,-1-7,-1 0,0 0,0 0,-1 0,0 0,0 0,-1-1,0 0,0 0,-1 0,0 0,0-1,0 1,-1-1,-7 6,-10 8,-1-1,-46 28,24-21,-1-1,-1-3,-1-2,-1-2,0-2,-1-3,-1-2,0-2,0-2,-1-2,0-3,0-2,-53-8,94 7,1-1,0 0,-1-1,1 0,0-1,1 0,-1-1,-11-7,19 11,1-1,-1 0,1 0,-1 0,1 0,0 0,0-1,0 1,0 0,1-1,-1 0,1 1,-1-1,1 0,0 0,0 0,0 0,0 0,1 0,-1 0,1 0,0 0,0 0,0 0,0 0,0 0,1 0,-1 0,1 0,0 0,0 0,0 0,0 0,1 1,1-4,6-9,0 1,0 0,2 1,-1 0,2 0,13-11,82-63,-101 82,59-41,2 2,2 3,2 4,106-42,-162 74,-10 4,-1-1,1 0,0 0,-1 0,8-5,-12 7,0 0,0-1,0 1,1 0,-1 0,0 0,0 0,0 0,0 0,0 0,0 0,0 0,0-1,0 1,0 0,0 0,0 0,0 0,0 0,0 0,0 0,0 0,0-1,0 1,0 0,0 0,0 0,0 0,0 0,0 0,0 0,0 0,0-1,-1 1,1 0,0 0,0 0,0 0,0 0,0 0,0 0,0 0,0 0,0 0,0 0,-1 0,1 0,0 0,0 0,0-1,0 1,0 0,0 0,0 0,0 0,-1 0,1 0,0 1,-13-4,-13 1,-81 4,-56-2,156-1,1 0,0 0,0 0,0-1,0 0,1-1,-1 1,1-1,-1 0,1 0,0-1,0 0,0 0,0 0,1 0,0-1,0 1,0-1,-4-7,-5-10,0-2,2 1,-12-35,-3-6,4 19,-30-66,48 99,0-1,0 1,1-1,1 0,0 0,1 0,0-14,2 22,0 0,0 0,1-1,0 1,0 0,0 1,1-1,-1 0,1 1,0-1,0 1,1 0,0 0,-1 0,1 1,0-1,1 1,6-4,-2 1,-1 1,1 0,-1 1,1 0,0 1,1-1,-1 2,0-1,17-1,-15 5,0 1,0 0,0 1,0 0,0 0,-1 1,1 1,-1 0,14 9,30 11,250 69,-64-24,-187-52,-2 3,73 40,-118-58,0 1,0 0,-1-1,1 2,-1-1,0 1,0-1,-1 1,1 1,-1-1,0 1,0-1,-1 1,0 0,0 1,0-1,-1 0,0 1,0-1,-1 1,0 0,0 0,0-1,-1 1,0 0,0 0,-1 0,0-1,0 1,0 0,-3 7,0-4,0 0,-1-1,0 1,-1-1,1 0,-2 0,1-1,-1 0,-1 0,1-1,-1 1,-1-2,-12 9,19-14,0 0,1 0,-1-1,0 1,0-1,1 0,-1 1,0-1,0 0,0 0,0 0,1 0,-1 0,0-1,0 1,1-1,-1 1,0-1,0 1,1-1,-1 0,1 0,-1 0,1 0,-3-2,-41-37,26 22,-129-98,70 57,2-2,-74-81,145 137,0 0,1 0,0 0,0-1,0 0,1 0,0 0,0 0,0 0,-2-11,5 13,-1 1,1 0,0-1,0 1,1 0,-1-1,1 1,0 0,-1-1,1 1,1 0,-1 0,0 0,1 0,0 0,-1 0,1 1,0-1,1 0,-1 1,0 0,1-1,3-1,-1-1,1 1,0 0,1 1,-1-1,1 1,-1 1,1-1,12-2,61-8,-40 9,-10-1,0 2,1 1,-1 1,1 2,-1 1,34 7,-46-5,1 1,-1 1,0 0,-1 2,1 0,-1 0,-1 2,0 0,0 1,27 26,49 56,-78-78,-1 2,-1 0,0 0,11 23,-21-36,0 0,-1 0,1 0,-1 0,0 0,0 1,0-1,-1 0,0 1,0-1,0 0,0 1,0-1,-1 0,0 1,-2 6,0-5,0 1,0-1,0 0,-1-1,0 1,0-1,-1 1,0-1,-9 7,-2 1,-1-1,0-1,-1-1,-1-1,1 0,-25 7,23-9,0 0,0-2,0 0,-1-2,0 0,0-1,0-2,0 0,0 0,1-2,-1-1,-37-10,9-3,2-3,1-1,0-3,1-1,2-3,1-1,1-2,1-2,2-2,1-1,-56-70,86 95,0 1,0-1,1 0,1-1,0 0,0 1,1-1,0-1,1 1,-2-13,4 17,1-1,0 1,0 0,1 0,0 0,0 0,0 0,1 0,0 0,1 0,0 0,0 1,0 0,0-1,1 1,0 0,9-9,-8 10,0 1,0 0,0 0,0 0,1 0,-1 1,1 0,0 0,0 1,0 0,0 0,1 0,-1 0,1 1,6 0,15-1,0 1,36 4,-13 0,193-2,-226 2,-32 4,-30 4,23-9,-1-1,1 0,0-2,-1 0,1-2,0 0,-29-8,-7-8,-70-32,50 19,-25-6,101 38,0 0,1-1,-1 1,0 0,0 0,1-1,-1 1,0 0,1-1,-1 1,1-1,-1 1,0-1,1 1,-1-1,1 0,0 1,-1-1,1 1,-1-1,1 0,0 1,-1-1,1 0,0 0,0 1,0-1,-1 0,1-1,1 1,0 0,-1 0,1-1,0 1,0 1,0-1,0 0,0 0,0 0,0 0,0 1,0-1,0 0,0 1,2-1,7-3,-1 0,1 2,15-4,-9 4,0 0,0 2,0-1,1 2,-1 0,0 1,0 1,0 1,0 0,-1 0,27 14,21 13,104 72,36 19,-152-96,296 131,-301-139,44 14,-2 5,111 62,-194-96,0 0,0 0,0 1,-1 0,0 0,0 0,0 0,6 9,-9-11,0-1,0 1,0 0,-1-1,1 1,-1 0,1 0,-1 0,0-1,1 1,-1 0,0 0,0 0,0 0,-1-1,1 1,0 0,-1 0,1 0,-1-1,0 1,1 0,-1 0,0-1,0 1,0-1,0 1,0-1,0 1,-1-1,-1 2,-13 9,1-1,-2 0,0-1,0-1,-37 14,22-10,25-10,-139 57,145-60,0 1,0-1,0 0,0 0,0 1,0-1,0 0,0 0,0 0,0 0,0 0,0 0,0 0,0 0,0 0,0-1,1 1,-1 0,-2-1,3 0,-1 1,1-1,-1 0,1 1,0-1,-1 1,1-1,0 0,0 1,-1-1,1 0,0 0,0 1,0-1,0 0,0 1,0-1,0 0,0 0,0-1,2-7,0 0,1 1,7-16,0-5,-10 24,0-1,0 1,-1 0,1-1,-1 1,-1-1,1 1,-1 0,0 0,0 0,0 0,-1 0,1 0,-1 1,-1-1,1 1,-1 0,1 0,-1 0,0 0,-9-5,-3-3,0 1,-1 0,0 2,-32-13,-13-4,-116-43,143 57,-1 2,0 2,-40-5,68 13,7 3,15 6,38 16,-39-19,364 191,-343-179,0 1,-1 2,-2 1,53 47,-83-68,1 0,-1 0,0 0,0 0,0 0,0 1,0-1,0 0,-1 0,1 1,0-1,0 0,-1 1,1-1,-1 1,0-1,1 1,-1-1,0 1,0-1,0 1,0-1,0 1,0-1,0 1,0-1,-1 1,1-1,-1 1,1-1,-1 1,1-1,-1 0,0 1,0-1,0 0,0 0,0 0,0 1,-1 0,-3 1,0 1,0-1,0 0,-1 0,1 0,-1-1,0 0,-10 2,-14 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36.458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15 881,'-1'0,"0"0,1-1,-1 1,0 0,1 0,-1-1,0 1,1 0,-1-1,1 1,-1 0,1-1,-1 1,1-1,-1 1,1-1,-1 1,1-1,-1 0,1 1,0-1,-1 1,1-1,0 0,0 1,-1-1,1 0,0 1,0-1,0 0,0 1,0-2,2-25,4 12,2 0,-1 0,2 1,0 0,0 0,1 1,15-15,-13 15,0 0,-1-1,-1 0,-1-1,0 0,11-26,-14 26,-1 0,2 0,0 0,1 1,0 0,1 1,1 0,0 0,23-22,-17 21,1 0,1 1,0 1,39-19,83-27,-28 13,-106 43,1-2,-1 1,-1 0,1-1,-1 0,1-1,-1 1,8-10,-4 2,0-1,11-22,-14 22,0 3,0 0,1 1,0-1,1 2,0-1,0 1,1 0,0 0,0 1,1 0,11-5,0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37.058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1 858,'12'0,"1"-1,-1-1,0 0,1-1,-1 0,-1-1,1 0,15-9,11-7,39-29,-3 2,91-35,-154 76,0 0,0-1,-1-1,0 0,0 0,-1-1,0 0,-1 0,0-1,10-17,-9 15,0 0,0 0,1 0,1 2,0-1,0 1,14-8,116-51,-106 55,-1-2,-1-1,0-2,43-32,72-88,-129 123,2 0,0 1,37-19,-41 25,-4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8:37.526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1572 0,'-33'0,"1"1,-54 10,72-8,0 1,0 0,0 1,0 1,1 0,0 1,0 0,-15 11,-224 187,16-13,170-143,-122 68,-15-16,-78 43,240-117,25-17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23.29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3 1905,'-1'9,"0"-8,1-1,0 0,0 1,0-1,0 1,-1-1,1 0,0 1,0-1,0 1,0-1,0 0,0 1,0-1,0 1,0-1,0 0,0 1,1-1,-1 1,0-1,0 0,0 1,0-1,1 0,-1 1,0-1,0 0,1 1,-1-1,0 0,0 1,1-1,-1 0,0 0,1 1,-1-1,0 0,1 0,-1 0,1 0,-1 0,0 1,1-1,-1 0,1 0,-1 0,0 0,1 0,-1 0,1 0,-1 0,0 0,1 0,-1-1,1 1,-1 0,1 0,3 0,-1-1,1 1,0-1,-1 0,1 0,0 0,-1 0,1-1,-1 0,1 1,3-4,39-31,-16 12,141-75,-67 43,-64 35,65-23,-64 28,64-34,59-30,6-4,2-7,-52 30,-103 53,1 0,0 2,19-5,-19 5,1 1,33-18,-26 12,-21 9,0 0,0 0,0-1,0 0,0 0,8-6,8-8,0 1,2 1,0 1,0 1,31-12,50-29,-61 30,60-25,-71 35,-17 7,-1-2,25-18,8-5,226-114,-42 32,-68 45,-9 6,-118 48,43-12,29-11,-94 31,-1-1,0 0,12-11,-17 12,0 1,1 0,0 0,0 1,1 0,0 1,-1 0,14-4,6 3,-1-1,0-1,-1-2,0 0,0-2,-1-1,34-21,-58 32,0-1,-1 1,1-1,0 1,-1-1,1 0,-1 1,1-1,-1 0,0 0,0 0,0 0,0 0,0 0,0 0,-1-1,1 1,-1 0,1 0,-1 0,0-1,0 1,0 0,0-1,0 1,0 0,-1 0,1-1,-1 1,-1-3,1 1,0-1,0 0,1 0,0 0,0 0,0-5,1 7,0 1,0 0,0-1,0 1,0-1,0 1,1 0,-1 0,1 0,0 0,-1 0,1 0,0 1,0-1,0 0,0 1,0-1,1 1,3-2,54-18,-41 15,-10 3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25.88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31 1,'0'1,"-1"1,1 0,-1 0,1 0,-1-1,0 1,0 0,0-1,0 1,0 0,0-1,0 1,0-1,-1 0,1 1,-2 0,-11 16,14-17,0 0,0 0,0 0,0 0,0-1,0 1,0 0,0 0,1 0,-1 0,0 0,0 0,1 0,-1-1,1 1,-1 0,1 0,-1 0,1-1,-1 1,1 0,-1-1,1 1,0 0,1 0,5 5,2 1,-1-1,1-1,14 7,-16-8,0-1,0 1,0 0,-1 1,1-1,-1 1,0 0,-1 1,8 9,7 11,-9-13,-2 1,0-1,0 2,-1-1,9 25,-11-25,-1-1,2 0,0 0,0 0,2-1,-1 0,1 0,1-1,17 15,-22-20,-1 0,1-1,-1 2,0-1,-1 0,0 1,0-1,0 1,2 7,-3-6,0-1,1 0,0 0,1 0,-1-1,1 1,1-1,4 6,2 1,0 0,10 17,19 22,-31-41,0 1,-1 0,0 1,-1 0,-1 0,9 23,-7-15,21 37,-25-54,0 1,0 0,0-1,1 0,0 0,0 0,0 0,0-1,0 0,1 0,10 4,-11-5,0-1,0 1,-1 1,1-1,-1 1,0 0,1-1,-1 2,0-1,-1 1,1-1,-1 1,1 0,-1 0,0 0,-1 1,4 7,-3-1,0 0,-2 0,1 1,-1-1,-1 1,-1 18,0-21,0 0,1 0,0-1,0 1,1 0,0 0,1 0,0-1,0 1,1-1,6 15,45 76,-34-58,28 41,-44-77,1 0,-1-1,1 0,0 0,0 0,0 0,0-1,1 0,6 3,-7-4,-1 0,0 0,1 0,-1 1,0-1,0 1,-1 0,1 0,-1 1,1-1,-1 1,0-1,0 1,-1 0,4 6,2 19,-7-25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27.743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5 0,'-1'0,"1"0,0 0,0 0,0 0,-1 0,1 0,0 0,0 1,0-1,0 0,-1 0,1 0,0 0,0 0,0 0,0 0,-1 1,1-1,0 0,0 0,0 0,0 0,0 0,0 1,0-1,0 0,0 0,-1 0,1 1,0-1,0 0,0 0,0 0,0 0,0 1,0-1,0 0,0 0,0 0,0 1,1-1,-1 0,0 0,0 1,5 13,11 12,27 46,-33-52,2-1,0 0,1 0,28 30,-29-36,0 1,-2 0,1 0,11 24,-13-22,0 0,1-1,1-1,15 17,-20-25,-1 1,0 0,0 0,-1 1,0-1,0 1,-1 0,5 16,-6-15,2 0,-1 0,1 0,0 0,1-1,0 1,7 7,-3-4,0 0,-1 0,-1 1,0 0,0 0,5 19,-7-21,-3-5,1-1,0 0,0 0,0 0,1-1,0 1,0-1,0 0,0 0,10 6,16 18,-5 8,-22-30,0 0,1 0,0 0,0 0,6 5,20 16,-19-18,-1 0,0 1,-1 0,1 1,-2 0,0 0,10 17,13 31,-14-27,15 35,-16-23,3-1,1-1,2-1,2 0,37 46,-51-73,1 0,-2 1,0 1,-1-1,8 21,-10-25,0 0,0-1,2 0,-1 0,1-1,0 0,1 0,16 12,-15-13,0 0,-1 2,1-1,-2 1,0 0,0 1,8 13,-8-9,1-1,19 25,-18-27,-1 0,0 1,10 20,-15-23,-1-1,-1 1,0 0,0 0,-1 0,0 0,-1 14,0-1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28.637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15 1,'0'3,"-1"0,1 0,-1 0,0 1,0-1,0 0,-2 4,2-5,0 1,0-1,1 0,-1 0,0 0,1 1,-1-1,1 0,0 0,0 1,0-1,0 0,0 1,0-1,1 0,0 4,3 2,0 0,0 0,1-1,0 1,0-1,1 0,0-1,8 8,-5-5,-1-1,0 1,-1 1,9 13,-7-5,1-1,19 26,-24-37,0-1,-1 0,2 0,-1-1,0 0,1 0,0 0,0 0,0-1,0 0,9 3,13 2,30 12,-54-19,-1 1,0 0,0 0,1 0,-2 1,1-1,0 1,0-1,-1 1,1 0,-1 0,0 0,3 6,14 35,19 68,-35-103,0 0,0 0,1 0,1-1,0 0,0 1,0-2,1 1,0-1,14 14,0-5,1-1,37 22,-2-2,-42-23,-14-12,0 0,1 1,-1-1,0 0,0 1,0-1,0 0,0 1,0-1,1 0,-1 1,0-1,0 0,0 1,0-1,0 0,0 1,0-1,0 0,-1 1,1-1,0 0,0 1,0-1,0 0,0 1,-1-1,1 0,0 1,0-1,0 0,-1 0,1 1,0-1,0 0,-1 0,1 1,0-1,-1 0,1 0,0 0,-1 0,1 0,0 1,-1-1,-10 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29.228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0,'0'42,"2"1,11 57,-3-47,2 1,22 61,-31-109,0-1,0 0,0 1,1-2,0 1,0 0,0-1,9 7,16 20,-19-15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29.654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1,'0'5,"0"5,0 7,0 3,0 4,5-2,1-1,4 1,5-3,0-1,2-3,-2 0,1-2,-2 1,-4 2,-3 4,-3 2,-3-2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08.396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110 664,'-9'8,"-1"0,1-1,-1 0,-1 0,1-1,-1 0,0-1,-17 6,28-12,0 0,0 1,0-1,0 0,0 1,0-1,0 1,0-1,0 0,0 1,0-1,0 0,0 1,1-1,-1 1,0-1,0 0,1 1,-1-1,0 1,1-1,-1 1,1-1,0 0,11-19,20-20,1 2,2 1,61-49,133-85,-86 68,-57 35,-33 25,98-61,-151 104,0 0,0 0,0 0,1-1,-1 1,0 0,0 0,0 0,0 0,0 0,0-1,1 1,-1 0,0 0,0 0,0 0,0 0,1 0,-1 0,0 0,0-1,0 1,0 0,1 0,-1 0,0 0,0 0,0 0,1 0,-1 0,0 0,0 0,0 0,1 0,-1 0,0 1,0-1,0 0,0 0,1 0,-1 0,0 0,0 0,0 0,0 0,1 1,-1-1,0 0,0 0,0 0,0 0,0 1,0-1,0 0,1 0,-1 0,0 0,0 1,0-1,0 0,0 0,0 0,0 1,0-1,0 0,0 0,0 0,0 1,0-1,-10 22,-20 25,-1-14,-1-1,-1-2,-42 28,-20 19,57-43,-68 57,90-79,0 0,-1-2,-1 0,-32 14,27-17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30.685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1 402,'7'0,"1"-1,0 0,-1 0,1-1,0 0,-1 0,0-1,14-6,0-3,30-23,-32 21,39-21,114-66,-79 43,-77 48,-1-1,-1 0,0-1,0-1,-1 0,19-26,-20 22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31.487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1 692,'10'1,"0"-2,0 1,0-1,1-1,-1 0,0-1,-1 1,1-2,0 1,-1-2,0 1,0-1,0 0,15-13,13-10,2 2,0 2,57-26,-38 20,-1-3,86-64,-112 74,71-41,-34 24,-32 18,-18 12,0-1,-2-1,29-24,-31 21,2 1,0 1,1 0,0 1,24-12,-36 21,0 0,0 0,0 0,0 0,8-9,-2-1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32.422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0 790,'4'-2,"0"1,0-1,-1 0,0 0,1-1,-1 1,0-1,0 0,0 1,5-8,2 0,10-6,0 1,33-18,-33 21,0 0,-1-2,25-21,-32 24,2 1,-1 1,1 0,1 1,0 1,0 0,26-8,-21 8,1-1,-2-1,33-19,2-15,-44 33,0 1,1 1,1 0,0 0,0 1,0 0,23-8,-11 6,0-2,-1 0,39-26,-33 18,41-18,-43 24,35-24,-44 26,1-1,0 2,0 1,30-11,-6 9,74-10,-93 16,1 0,-1-2,-1-1,1 0,34-19,-35 19,-20 8,0-1,0 0,0 0,0 0,0 0,0 0,0-1,0 1,0-1,-1 0,1 0,-1 0,3-2,-5 4,0-1,0 1,0 0,1-1,-1 1,0 0,0 0,0-1,0 1,0 0,0-1,-1 1,1 0,0-1,0 1,0 0,0-1,0 1,0 0,0 0,-1-1,1 1,0 0,0-1,0 1,-1 0,1 0,0 0,0-1,-1 1,1 0,0 0,-1 0,1 0,0-1,0 1,-1 0,1 0,0 0,-1 0,1 0,0 0,-1 0,1 0,0 0,-1 0,1 0,0 0,-1 0,1 0,-1 1,-18-1,-3 4,-1 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33.51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1182,'0'1,"0"0,0 0,-1 1,1-1,0 0,0 0,0 0,1 0,-1 1,0-1,0 0,1 0,-1 0,0 0,1 0,-1 0,1 0,0 0,-1 0,1 0,0 0,0 0,-1 0,1 0,0-1,0 1,0 0,0 0,0-1,0 1,0-1,0 1,0-1,0 0,0 1,1-1,-1 0,0 0,0 1,0-1,0 0,1 0,-1 0,0-1,0 1,0 0,0 0,2-1,8-2,-1-1,1 0,-1-1,14-9,0 2,20-9,-1-1,-1-3,55-41,-47 31,98-49,-89 53,-36 16,-2 0,1-1,-2-1,26-28,-26 25,0 1,1 1,1 1,26-16,67-22,-14 9,28-39,-54 44,107-54,-125 73,-45 19,-1-1,1-1,-1 1,0-2,0 0,-1 0,16-13,117-101,-134 112,2 1,-1 0,1 1,15-7,-14 8,0-1,-1 0,22-16,-6 2,-21 16,0 1,-1-1,1-1,-1 1,0-1,0 0,7-10,-7 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34.626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0 950,'3'-1,"-1"0,1 1,0-1,-1 0,1 0,-1-1,0 1,1 0,2-3,8-4,17-7,-11 5,1 1,36-12,-22 11,-2-3,36-17,41-16,-82 36,0-1,-1-2,0 0,31-22,86-76,-118 93,0 0,0 2,46-20,-44 23,1-1,-2-2,32-23,93-80,-108 85,2 1,82-44,-119 73,1 1,0 0,0 0,0 1,0 0,0 1,15-1,-16 2,1-1,-1 0,0 0,1-1,-1 0,0-1,0 1,14-8,95-58,-116 68,0-1,0 1,0-1,0 0,0 1,0-1,0 0,0 0,0 0,-1 0,1 1,0-1,-1 0,1 0,-1 0,1 0,-1-1,1 1,-1-1,0 1,0 1,0-1,0 0,-1 1,1-1,0 1,-1-1,1 1,0-1,-1 1,1-1,-1 1,1-1,-1 1,1-1,-1 1,1 0,-1-1,1 1,-1 0,1-1,-1 1,-1 0,-42-9,37 9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38.754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13 0,'-1'0,"0"0,1 0,-1 1,1-1,-1 0,0 0,1 1,-1-1,1 0,-1 1,1-1,-1 0,1 1,0-1,-1 0,1 1,-1-1,1 1,0-1,-1 1,1-1,0 1,0 0,-1-1,1 1,0-1,0 1,0-1,0 1,0 0,0-1,0 1,0-1,0 1,0 1,3 26,-2-20,1 5,2-1,-1 0,1 0,1 0,0-1,1 1,0-1,1 0,13 15,16 31,-30-47,0 1,0-1,-1 1,-1 1,0-1,-1 1,0-1,0 1,1 18,-4-20,1-1,1 1,0-1,0 0,1 0,0 0,0 0,1 0,6 9,-7-11,0 1,-1-1,1 1,-1-1,1 11,-3-14,0 1,1-1,0 0,0 1,0-1,0 0,1 0,0 0,0 0,0 0,0 0,0 0,1 0,0-1,0 0,0 1,6 4,-5-5,0 0,-1 1,1-1,-1 1,1 0,-1 0,0 0,-1 0,1 0,-1 1,0-1,0 1,0-1,0 1,1 8,-2-7,1 0,0 1,0-1,1 0,0-1,0 1,0 0,8 9,7 3,0 0,2 0,38 26,-54-42,-1 0,0 1,0 0,-1-1,1 1,0 0,-1 0,1 1,-1-1,0 0,0 1,-1-1,1 1,1 7,1 3,-1 1,1 25,1 5,2 8,-7-42,1 0,0-1,1 1,0 0,1-1,0 1,0-1,11 19,-5-15,-1-1,0 2,-1-1,0 1,-1 0,7 26,-12-37,0 1,1 0,0 0,0 0,0-1,0 1,1-1,-1 1,1-1,0 0,1 0,4 4,1 0,1-1,1 0,17 9,-1 0,-20-11,-2-1,1 2,-1-1,1 0,-1 1,-1 0,1 0,-1 1,0-1,-1 1,1 0,3 13,-1-1,0-1,-2 1,5 37,-7-34,1 15,9 45,-11-79,4 22,1 0,2 0,15 35,-8-26,-11-22,1-1,0 0,1 0,0-1,1 1,12 13,-9-11,0 0,-1 0,-1 1,0 0,6 17,-6-14,1 0,0 0,14 17,-5-8,-1 1,-2 0,-1 1,14 38,-14-31,1-2,34 54,-37-67,-1 0,-1 1,-1 0,-1 1,7 27,11 29,-8-31,-8-17,1-1,1 0,2-1,31 47,-38-68,0 1,0-1,1 0,17 11,-17-13,1 1,-1 1,0 0,-1 0,10 11,3 9,-1 0,-1 2,-1 0,-2 1,15 40,-27-57,0-1,-1 1,-1 0,0-1,-1 1,0 0,-1 0,0 0,-1-1,-6 22,2-5,5-22,1 0,0 1,0-1,1 0,0 0,0 0,1-1,0 1,0 0,0 0,1-1,0 0,5 7,13 39,7 54,-21-93,3 9,-10-22,0 1,0-1,0 1,0-1,1 1,-1-1,0 1,0 0,0-1,0 1,0-1,0 1,-1-1,1 1,0-1,0 1,0-1,0 1,-1-1,1 1,0-1,0 1,-1-1,1 1,0-1,-1 0,1 1,0-1,-1 1,1-1,-1 0,0 1,-8 2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41.283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589 2769,'1'-1,"-1"0,0-1,1 1,-1-1,1 1,0 0,0-1,-1 1,1 0,0 0,0 0,0 0,0 0,0 0,0 0,1 0,1-1,26-16,-23 14,150-90,-146 89,-1 1,1 0,1 1,-1 0,0 0,1 1,-1 1,19-1,20-4,-38 3,-1 0,0 0,0-1,-1 0,1 0,16-12,52-43,-36 25,-38 31,-1 0,1 0,-1-1,0 1,0-1,-1 0,1 0,-1 0,1 0,-1 0,-1 0,1 0,0-1,-1 1,0-1,0 1,-1-1,1 0,-1 1,0-1,0 1,-1-8,-2-8,-1 0,-1 0,-15-36,4 8,12 35,-1 1,-1 0,0 0,0 0,-1 1,-1 0,-13-16,2 3,3-1,-16-29,13 18,-4-7,15 27,0 0,-19-25,20 30,0 0,1 0,0-1,1 0,0 0,-4-17,5 15,0 0,-1 1,-1 0,-12-20,-71-110,84 132,0 0,1 0,-5-19,8 21,-2 1,0-1,0 1,0-1,-1 1,0 0,-10-14,-20-14,28 32,1 0,0-1,0 0,0 0,1-1,0 1,0-1,0 0,1 0,0 0,0-1,0 1,1-1,-3-12,3-23,2 34,0 0,0 0,-1 1,0-1,0 0,-1 0,0 1,0-1,-1 1,-4-10,-71-96,39 45,35 58,-1 0,1 1,-2 0,1 0,-1 0,-1 0,1 1,-1 0,-1 1,0-1,0 1,0 1,-10-6,10 7,1 0,-1 0,1-1,1 0,-1 0,1-1,0 1,0-1,1-1,0 1,1-1,-5-8,-5-15,-18-60,20 53,-84-195,69 173,-6-27,22 54,-2 0,-19-35,20 52,1 3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44.500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39 1856,'0'-329,"-2"359,-10 55,7-51,-3 42,8-65,-1 0,0 0,-1-1,-6 21,125-177,-74 89,-22 29,234-290,-248 311,0-2,0 1,0 0,1 0,15-10,-22 18,0-1,0 0,0 1,0-1,1 1,-1-1,0 1,0-1,1 1,-1 0,0 0,1-1,-1 1,0 0,1 0,-1 1,0-1,3 0,-3 1,1 0,-1 0,0 0,0 0,1 0,-1 0,0 1,0-1,0 0,0 1,-1-1,1 0,0 1,0-1,-1 1,1-1,-1 1,1-1,-1 3,2 6,0 0,-1 0,0 0,-1 0,0-1,-1 1,0 0,-1 0,0 0,-6 17,-5 9,-27 52,8-19,-42 77,16-35,87-138,144-193,-61 83,57-65,-102 115,12-13,-88 134,-3 0,-15 35,-94 156,-14 32,82-157,132-225,119-143,-97 136,86-94,-36 48,-145 170,-3 3,0 0,1 1,0 0,-1 0,2 0,-1 0,7-4,-11 8,0 0,0 0,0 0,1 0,-1 0,0 0,0 0,0 0,1 0,-1 0,0 0,0 0,0 0,0 0,1 0,-1 1,0-1,0 0,0 0,0 0,0 0,1 0,-1 0,0 0,0 1,0-1,0 0,0 0,0 0,0 0,1 1,-1-1,0 0,0 0,0 0,0 0,0 1,0-1,0 0,0 0,0 0,0 0,0 1,0-1,0 0,0 0,0 0,0 0,0 1,0-1,-1 0,1 0,0 0,0 0,0 1,0-1,0 0,-5 19,0 0,-1 0,-1-1,-1 1,0-2,-13 21,9-15,-314 635,294-591,2-10,23-46,19-39,28-47,3 3,69-88,-57 83,47-66,176-190,-274 328,2-1,1-1,-1 1,1 1,10-8,-17 13,1-1,-1 1,0 0,0 0,1-1,-1 1,0 0,1 0,-1 0,0 0,1-1,-1 1,1 0,-1 0,0 0,1 0,-1 0,0 0,1 0,-1 0,0 0,1 0,-1 0,1 0,-1 0,0 1,1-1,-1 0,0 0,1 0,-1 0,0 1,1-1,-1 0,0 0,0 1,1-1,-1 0,0 0,0 1,1-1,-1 0,0 1,0-1,0 0,0 1,0-1,1 0,-1 1,0-1,0 0,0 1,0-1,0 1,0-1,0 0,0 1,0-1,0 0,0 1,-1-1,1 1,0-1,0 0,0 1,0-1,-1 1,-7 25,-12 8,-1 0,-45 54,18-25,-181 289,168-254,48-77,-27 46,37-61,1 0,-1 0,1 0,0 0,0 0,1 0,0 1,0-1,0 7,1-13,0 1,0 0,0-1,0 1,0-1,0 1,0-1,0 1,0-1,0 1,0 0,1-1,-1 1,0-1,1 1,-1-1,0 1,0-1,1 0,-1 1,1-1,-1 1,1-1,-1 0,0 1,1-1,-1 0,1 1,-1-1,1 0,-1 0,1 0,0 0,-1 1,1-1,-1 0,1 0,-1 0,1 0,0 0,-1 0,1 0,-1 0,1-1,-1 1,1 0,-1 0,1 0,-1-1,1 1,0-1,29-16,-29 16,34-28,-2-2,-1-1,48-62,-33 38,283-350,-220 267,41-73,-142 197,5-5,-23 32,-22 33,-93 136,-64 95,181-264,-178 296,182-301,6-7,11-14,22-27,508-678,-441 575,-89 124,-8 12,-1-1,1 1,1 0,0 1,0-1,0 1,9-6,-16 13,1-1,-1 1,0 0,1-1,-1 1,1 0,-1 0,0-1,1 1,-1 0,1 0,-1 0,1-1,-1 1,0 0,1 0,-1 0,1 0,-1 0,1 0,-1 0,1 0,-1 0,1 0,-1 0,1 0,-1 1,1-1,-1 0,0 0,1 0,-1 0,1 1,-1-1,0 0,1 1,-1-1,0 0,1 1,1 22,-15 26,-155 284,87-184,-151 304,155-318,76-132,6-6,16-20,27-36,46-67,93-163,48-154,-181 326,-21 43,82-133,-114 204,1 1,0 0,0-1,-1 1,2 0,-1 0,0 0,0 0,1 1,-1-1,1 1,4-3,-7 4,1 0,-1 0,0 0,1 0,-1 0,0 0,1 0,-1 0,1 0,-1 0,0 0,1 0,-1 0,0 0,1 0,-1 0,1 1,-1-1,0 0,1 0,-1 0,0 1,0-1,1 0,-1 0,0 1,0-1,1 0,-1 1,0-1,0 0,1 1,-1 1,1 0,-1 0,0 0,1 0,-1 0,0 0,0 0,-1 0,1 0,-1 4,-15 59,-3-1,-51 115,53-139,-302 623,268-563,122-182,197-315,-26-19,-38 63,-117 221,-71 115,-16 17,1 1,-1-1,0 0,0 0,1 0,-1 0,0 0,0 0,0 0,1 0,-1 1,0-1,0 0,0 0,0 0,0 0,1 1,-1-1,0 0,0 0,0 0,0 0,0 1,0-1,0 0,0 0,1 1,-1-1,0 0,0 0,0 0,0 1,0-1,0 0,0 0,-1 1,1-1,0 0,0 0,0 0,0 1,0-1,0 0,-12 43,-27 45,-79 128,4-13,26-33,29-61,-62 164,114-245,8-18,0-9,-1-1,0 0,1 0,-1 0,1 0,-1 0,0 0,1-1,-1 1,0 0,1 0,-1 0,1 0,-1 0,0 0,1-1,-1 1,0 0,0 0,1-1,-1 1,0 0,1 0,-1-1,0 1,0 0,0-1,1 1,-1-1,27-33,-1-2,-2-1,21-44,-43 78,33-70,-3-2,23-80,-8 22,-41 115,41-108,100-193,-142 311,0 0,0 0,1 0,13-12,-18 19,0 0,0 0,0 0,0 0,0 1,0-1,0 0,0 1,1-1,-1 1,0 0,0-1,0 1,1 0,-1-1,0 1,1 0,1 0,-1 1,-1 0,0-1,0 1,0 0,0 0,1 0,-1 0,0 0,-1 0,1 0,0 0,0 0,0 0,-1 1,1-1,0 0,-1 0,1 1,-1-1,0 0,1 1,-1 1,4 14,-2-1,1 1,-2 0,0 0,-1 0,-4 30,-26 105,13-78,-77 388,52-204,41-255,1 0,0 0,0 0,0 0,0 0,0 0,1 0,0 0,-1 0,1 0,0 0,1 0,1 5,-2-8,-1 1,1-1,-1 1,0-1,1 1,-1-1,1 1,0-1,-1 0,1 1,-1-1,1 0,-1 0,1 1,0-1,-1 0,1 0,0 0,-1 0,1 0,0 0,-1 0,1 0,0 0,0 0,1-1,0 1,0-1,0 0,-1 0,1 0,0 0,-1-1,1 1,-1 0,1-1,-1 1,3-4,15-23,-1-2,-1 0,-1-1,-2-1,14-42,-5 14,14-47,25-120,29-83,-89 304,0 1,1-1,-1 1,1 0,0 0,7-9,-9 13,0 1,-1-1,1 0,0 0,0 1,0-1,0 1,0-1,0 1,0-1,0 1,0-1,0 1,1 0,-1 0,0 0,0 0,0-1,0 1,0 1,0-1,1 0,-1 0,0 0,0 1,0-1,0 0,0 1,0-1,0 1,0-1,0 1,0 0,0-1,0 1,-1 0,1 0,0-1,0 1,-1 0,2 2,5 5,-1 0,-1 1,1 0,-1 0,-1 0,0 1,0-1,-1 1,0 0,0 0,0 13,2 16,-2 62,-3-93,-1 32,-1 0,-3 0,-1 0,-2-1,-15 46,-9 4,-45 88,41-97,-34 110,68-184,2-5,0 0,0 0,0 0,0 0,-1 0,1 0,0 0,-1 0,1 0,-1 0,1 0,-1-1,1 1,-1 0,0 0,1 0,-1-1,0 1,0 0,0-1,-1 2,-5-3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55.970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849 1748,'-1'3,"0"0,1-1,-1 1,0-1,0 1,-1-1,1 1,0-1,-4 5,-3 5,-81 197,50-114,37-90,0 0,-1 0,0-1,0 1,0-1,0 1,-1-1,0 0,0 0,0-1,0 1,-1-1,1 0,-1 0,0-1,0 1,0-1,-6 2,8-3,-1 0,1 0,-1-1,1 0,-1 1,0-1,1 0,-1-1,1 1,-1-1,0 1,1-1,-1 0,1 0,0-1,-1 1,1-1,0 0,0 0,0 0,0 0,0 0,1 0,-1-1,1 0,-1 1,-3-7,-1-2,1 1,0-1,1-1,0 1,1-1,0 0,-3-22,1-8,0-42,0 5,-8-169,11 227,-3 27,-7 37,11-36,-15 57,4 1,2 1,3-1,2 128,7-124,-1-30,0-30,0-10,0-31,-1-24,3 0,1 0,15-67,-1 43,3 2,48-117,-65 189,12-24,-15 29,1 0,-1 0,1 0,0 0,0 0,-1 0,1 0,0 0,0 0,0 0,0 1,0-1,0 0,0 1,0-1,1 0,-1 1,0 0,0-1,2 1,-2 0,-1 0,1 0,-1 1,1-1,-1 1,1-1,0 1,-1-1,0 0,1 1,-1 0,1-1,-1 1,0-1,1 1,-1 0,0-1,1 1,-1-1,0 1,0 0,0-1,0 1,1 0,-1 0,0-1,0 1,0 0,-1-1,1 1,0 0,0-1,0 1,0 0,-1-1,1 1,-1 0,-7 31,7-30,-53 148,17-53,-26 110,49-123,13-76,1 1,0 0,0-1,1 1,0 0,0-1,4 12,1-9,-2-13,-4-20,-7 2,0 0,-1 1,-1 0,-13-20,10 19,1 0,2-1,-11-29,-6-58,17 64,-2 1,-20-50,30 90,0 0,0 1,-1-1,1 0,-1 1,1-1,-1 1,0 0,0 0,0-1,0 1,0 0,-1 1,1-1,-1 0,1 1,-1-1,-4-1,5 3,-1-1,1 1,-1 0,1 0,0 0,-1 0,1 1,-1-1,1 1,-1-1,1 1,0 0,-1 0,1 0,0 0,0 0,0 1,0-1,0 1,0-1,0 1,-1 1,-9 11,0-1,2 1,-1 1,2 0,0 0,1 1,1 0,0 1,1-1,1 1,-5 25,9-39,1-1,-1 1,1 0,0 0,0-1,0 1,0 0,0 0,1-1,-1 1,1 0,0 0,-1-1,1 1,0-1,1 1,-1-1,0 1,1-1,0 0,-1 1,5 3,-2-4,0 1,0-1,0 1,0-1,0-1,1 1,-1 0,0-1,1 0,0 0,-1 0,1-1,6 0,7 0,0-2,0 0,-1-1,1-1,-1-1,0 0,0-1,0-1,-1-1,0 0,21-15,-29 16,-9 4,-14 8,9-1,2-1,1 0,-1-1,0 0,0 1,0-1,0 0,0-1,0 1,0-1,-7 2,11-3,-1 0,1 0,0 0,0 0,-1 0,1 0,0 0,0 0,-1 0,1-1,0 1,0 0,0 0,-1 0,1 0,0 0,0 0,-1 0,1-1,0 1,0 0,0 0,-1 0,1-1,0 1,0 0,0 0,0 0,0-1,0 1,-1 0,1 0,0-1,0 1,0 0,0 0,0-1,0 1,0 0,0 0,0-1,0 1,0 0,0 0,0-1,0 1,0 0,1 0,-1-1,0 1,0 0,0-1,9-13,-4 9,0 0,0 0,1 0,0 1,0 0,0 0,0 0,0 0,14-4,-17 7,0 0,0 0,0 0,1 1,-1-1,0 1,1 0,-1 0,0 0,1 0,-1 1,0-1,0 1,1 0,-1 0,0 0,0 0,0 1,0-1,0 1,0 0,-1-1,1 1,3 4,1 2,0 1,-1 0,0 0,0 0,-1 1,-1 0,1 0,-1 0,-1 1,0-1,2 16,1 14,2 67,-9 124,-1-167,3-71,1-1,0 1,0 0,4-9,2-9,17-45,55-112,-22 54,-9 21,84-139,-131 242,1 0,0 0,0 0,0 0,0 1,0-1,1 1,6-5,-10 8,1 0,-1-1,1 1,-1 0,1 0,-1 0,1-1,-1 1,1 0,-1 0,1 0,-1 0,1 0,-1 0,1 0,-1 0,1 0,-1 0,1 1,-1-1,1 0,-1 0,1 0,-1 0,1 1,-1-1,0 0,1 1,0-1,0 2,0 0,0 0,0-1,0 1,-1 0,1 0,0 0,-1 0,1 0,-1 0,0 0,0 3,1 14,-1-1,-1 1,-1 0,0 0,-9 30,-35 92,21-71,-54 202,41-133,-16 95,54-230,-1 0,1 0,-1 1,1-1,1 0,-1 1,0-1,1 0,0 1,0-1,1 0,1 4,-3-7,1 0,0 0,-1 0,1 0,0 0,0 0,-1 0,1 0,0 0,0-1,0 1,0 0,0-1,0 1,1 0,-1-1,0 0,2 1,-1-1,0 1,0-1,0-1,0 1,0 0,1 0,-1-1,0 1,0-1,0 0,0 0,-1 1,1-1,3-2,5-4,-1 0,0-1,0 0,-1 0,0-1,0 0,-1 0,0-1,6-11,5-13,21-53,92-257,2-8,28 12,-134 290,42-67,-68 115,1 0,-1 0,1 0,0 0,0 1,-1-1,2 0,-1 1,4-3,-6 4,0 0,0-1,1 1,-1 0,0 0,0 0,0 0,1 0,-1 0,0 0,0 0,0 0,1 0,-1 0,0 0,0 0,1 0,-1 0,0 0,0 1,0-1,1 0,-1 0,0 0,0 0,0 0,0 0,1 0,-1 1,0-1,0 0,0 0,0 0,0 0,0 1,1-1,-2 16,-9 20,-2 0,-29 61,19-50,-75 171,-167 421,135-225,126-406,1 0,0 0,1 0,-1 1,2-1,-1 0,2 11,-1-18,0-1,0 1,0-1,0 1,0-1,0 1,0-1,0 1,1-1,-1 1,0-1,0 1,1-1,-1 1,0-1,1 1,-1-1,0 0,1 1,-1-1,0 0,1 1,-1-1,1 0,-1 1,1-1,-1 0,1 0,-1 0,1 1,-1-1,1 0,-1 0,1 0,0 0,-1 0,1 0,-1 0,1 0,-1 0,1 0,-1 0,1 0,-1-1,1 1,-1 0,1 0,-1-1,1 1,-1 0,1 0,-1-1,0 1,1-1,-1 1,1 0,-1-1,0 1,1-1,25-27,8-17,-2-2,27-55,45-110,-49 95,339-665,-373 744,64-116,-69 127,2 2,0 0,34-33,-51 56,0 1,1-1,-1 1,0 0,1 0,-1 0,1 0,-1 0,1 0,0 0,-1 0,1 1,0-1,0 0,0 1,-1 0,1-1,0 1,2 0,-3 1,0-1,0 1,1 0,-1-1,0 1,0 0,0 0,0 0,-1 0,1 0,0 0,0 0,-1 0,1 0,0 0,-1 0,1 0,-1 0,1 1,-1-1,0 0,1 0,-1 1,0-1,0 0,0 1,0 1,0 14,-1-1,-1 1,0-1,-1 1,-9 28,2-10,-23 78,-6-2,-59 119,17-44,-290 619,368-794,14-21,20-28,-30 36,36-47,48-89,19-63,-61 114,234-500,-149 308,12 11,-115 235,-9 21,-16 12,1-1,-1 1,0 0,1 0,-1 0,0 0,1 0,-1 0,1 0,-1 0,0 0,1 0,-1 0,0 0,1 0,-1 1,1-1,-1 0,0 0,1 0,-1 0,0 1,1-1,-1 0,0 0,0 1,1-1,-1 0,0 0,0 1,1-1,-1 0,0 1,0-1,0 0,0 1,1-1,-1 1,0 2,1-1,-1 1,1 0,-1 0,0 0,0-1,0 1,-1 0,1 0,-1 0,1-1,-1 1,-1 3,-17 38,14-33,-55 117,-496 1115,530-1183,7-19,1 2,3 0,-19 82,33-97,1-28,0 1,0-1,0 0,0 1,0-1,0 0,0 1,0-1,0 0,0 1,1-1,-1 0,0 1,0-1,0 0,0 0,0 1,1-1,-1 0,0 0,0 1,1-1,-1 0,0 0,0 0,1 1,-1-1,0 0,0 0,1 0,-1 0,0 0,1 1,-1-1,0 0,1 0,13-6,11-17,1-7,-1-2,35-58,33-77,-92 164,320-633,-181 334,19-37,21 12,-173 316,0 0,0 0,1 1,1 0,12-12,-7 16,-10 15,-12 24,-137 291,82-195,-218 434,-6 15,247-492,4 2,-33 127,67-208,0 0,1 0,0 1,0-1,1 1,0-1,1 10,-1-15,0-1,0 0,1 0,-1 0,0 0,1 0,-1 0,1-1,-1 1,1 0,-1 0,1 0,0 0,-1 0,1-1,0 1,0 0,0-1,0 1,-1 0,1-1,1 1,0-1,0 1,0-1,0 0,0 0,0 0,0-1,0 1,0 0,0-1,0 1,0-1,0 1,-1-1,1 0,0 0,2-2,10-6,0-1,0 0,-1-1,0 0,-1-1,-1-1,17-23,63-108,-86 135,238-458,-27-13,83-167,-260 567,4 3,3 1,65-80,-107 150,1 1,0 0,0 0,11-7,-15 11,-1 1,1-1,0 1,-1-1,1 1,0-1,0 1,-1-1,1 1,0 0,0 0,0-1,0 1,-1 0,1 0,0 0,0 0,0 0,0 0,0 0,-1 0,1 0,0 0,0 1,0-1,0 0,-1 1,1-1,0 0,0 1,0-1,-1 1,1-1,0 1,-1-1,1 1,-1 0,1-1,0 1,-1 0,0 0,1-1,-1 1,1 0,-1 0,0 0,1-1,-1 1,0 1,1 4,0-1,0 0,0 1,-1-1,0 1,0-1,-1 0,0 1,1-1,-2 0,-1 6,-24 59,-79 133,34-70,-154 310,-201 384,422-818,-78 150,-71 185,151-334,0 0,0 0,1 0,-2 21,4-30,0 0,0 0,0 1,0-1,0 0,1 0,-1 1,0-1,0 0,1 0,-1 1,1-1,-1 0,1 0,0 0,-1 0,1 0,0 0,1 2,0-3,-1 1,1-1,-1 0,0 1,1-1,-1 0,1 0,-1 0,1 0,-1 0,1-1,-1 1,1 0,-1-1,0 1,1-1,-1 1,0-1,1 1,-1-1,0 0,2-1,9-6,0 0,-1-1,0-1,0 1,-1-2,12-14,50-77,-69 98,51-83,71-156,20-108,-99 233,189-516,-170 452,211-497,-194 486,-45 120,-107 229,8-20,5 20,-39 179,-13 170,67-297,-12 42,-98 278,127-453,9-25,-1-1,-32 60,34-92,15-17,0 0,0 0,-1 0,1 0,0 0,0 0,-1 0,1 0,0 0,0 0,0 0,-1 0,1 0,0 0,0 0,-1 0,1 0,0 0,0 0,-1 0,1 0,0-1,0 1,0 0,-1 0,1 0,0 0,0-1,0 1,0 0,-1 0,1 0,0-1,0 1,0 0,0 0,0-1,0 1,0 0,0-1,-1-2,0 0,1-1,0 1,0-1,0 1,0-1,0 1,1-1,0-4,18-54,44-104,-24 71,598-1594,-483 1265,-152 419,0 7,1 14,-1 28,-6 18,-2-1,-19 77,6-32,-265 1170,88-672,121-429,63-154,8-18,6-14,12-31,2 0,31-59,-10 26,147-365,108-219,-285 645,-5 8,1 0,0 0,1 0,-1 1,1-1,0 1,0 0,1 0,-1 0,9-6,-12 11,-1-1,0 1,1 0,-1 0,1-1,-1 1,0 0,1 0,-1 0,0-1,1 1,-1 0,1 0,-1 0,1 0,-1 0,0 0,1 0,-1 0,1 0,-1 0,1 0,-1 1,0-1,1 0,-1 0,1 0,-1 0,0 1,1-1,-1 0,0 0,1 1,-1-1,0 0,1 0,-1 1,0-1,0 0,1 1,-1-1,0 1,0-1,0 0,1 1,-1 0,1 23,-7 9,-2 0,-1 0,-1-1,-2 0,-17 33,1-1,-445 1008,411-939,134-233,163-278,-23-14,-56 101,-130 244,-1-1,53-73,-76 118,0 0,0 0,0 1,1-1,-1 1,1 0,0-1,0 1,0 1,6-4,-9 5,1-1,-1 1,1 0,-1 0,1 0,-1 0,1 0,-1 0,1 0,0 0,-1 0,1 0,-1 0,1 1,-1-1,1 0,-1 0,1 0,-1 1,1-1,-1 0,1 1,-1-1,0 0,1 1,0 1,0-1,0 1,0 0,0-1,-1 1,1-1,-1 1,1 0,-1 0,0-1,0 1,1 2,-1 12,0 1,-2 0,1-1,-2 1,-8 30,-35 83,35-103,-271 681,116-309,76-188,80-186,10-25,0 0,1 0,-1 0,0 0,0 0,0 0,0 0,0 0,0 0,0 0,0 0,0 0,0 0,0 0,0 0,0 0,0 0,0 0,0 0,0 0,0 0,1 0,-1 0,0 0,0 0,0 0,0 0,0 0,0 0,0 0,0 0,0 0,0 0,0 0,0 0,0 0,0 0,0 0,0 0,0 0,0 0,0 1,0-1,0 0,0 0,8-9,8-14,64-108,104-157,-180 281,464-607,-465 610,5-6,1-1,1 1,0 1,0-1,1 2,14-10,-24 17,0 1,0-1,1 0,-1 1,0-1,1 1,-1-1,0 1,1 0,-1 0,1 0,-1 0,0 0,1 0,2 0,-4 0,1 1,0-1,-1 0,1 1,0-1,-1 1,1-1,-1 1,1-1,-1 1,1-1,-1 1,1-1,-1 1,1 0,-1-1,0 1,1 0,-1-1,0 1,0 1,1 2,0 0,-1 0,0 0,0 0,0 0,-1-1,1 1,-1 0,-2 6,-11 32,-1-1,-27 48,-51 78,60-111,-284 457,121-202,147-221,228-364,187-261,-350 513,-9 12,0-1,1 1,0 1,1-1,0 1,1 1,-1 0,17-10,-26 18,0 0,1-1,-1 1,0 0,1 0,-1 0,0 0,1-1,-1 1,0 0,1 0,-1 0,0 0,1 0,-1 0,0 0,1 0,-1 0,0 0,1 0,-1 0,0 0,1 1,-1-1,0 0,1 0,-1 0,0 0,1 1,-1-1,0 0,0 0,1 0,-1 1,0-1,0 0,1 1,-1-1,0 0,0 0,0 1,0-1,1 0,-1 1,0-1,0 0,0 1,0-1,0 1,0-1,0 0,0 1,0-1,-2 21,-7 4,-1 0,-1-1,-1 0,-1-1,-30 40,22-32,-373 623,392-650,-13 29,15-22,0-11,1 0,-1 0,1 0,-1 0,1 1,-1-1,1 0,-1 0,1 0,-1 0,1 0,-1 0,1-1,-1 1,1 0,-1 0,1 0,-1 0,1-1,-1 1,0 0,1 0,-1-1,1 1,0-1,14-10,0-2,-1 1,0-2,-1 0,0-1,14-22,7-6,-6 10,229-268,22 23,-270 271,52-41,-57 45,0 1,0-1,0 1,0 0,0 0,0 1,0-1,1 1,-1 0,1 0,-1 0,1 1,5 0,-9 0,0 0,0 0,0 0,0 1,-1-1,1 0,0 1,0-1,0 0,-1 1,1-1,0 1,-1 0,1-1,0 1,-1-1,1 1,-1 0,1-1,-1 1,1 0,-1 0,1 0,-1-1,0 1,1 0,-1 0,0 0,0 1,-1 27,-3-12,-2 0,1 0,-2-1,-14 27,-44 63,40-68,-240 369,97-153,143-211,23-34,21-25,258-340,-45 52,-213 288,-19 16,1 0,-1 0,0 0,0 0,0 0,1 0,-1 0,0 0,0 0,0 0,1 0,-1 0,0 0,0 0,0 0,1 0,-1 0,0 0,0 0,0 1,0-1,1 0,-1 0,0 0,0 0,0 1,0-1,0 0,0 0,1 0,-1 0,0 1,0-1,0 0,0 0,0 0,0 1,0-1,0 0,0 0,0 1,0-1,0 0,0 0,0 0,0 1,0-1,-1 4,0 0,1 1,-2-1,1 0,0 0,-1-1,0 1,-3 5,-152 222,-10 36,154-250,-7 11,19-24,11-14,235-242,-165 178,109-80,-181 149,-4 1,1 0,0 0,0 1,0 0,0 0,1 1,0-1,-1 1,7-1,-11 2,-1 1,1 0,-1 0,0 0,1 0,-1 0,1 1,-1-1,1 0,-1 0,1 0,-1 0,0 0,1 1,-1-1,1 0,-1 0,0 1,1-1,-1 0,0 0,1 1,-1-1,0 1,1-1,-1 0,0 1,0-1,1 0,-1 1,0-1,0 1,0-1,0 1,0-1,1 1,-1-1,0 1,0-1,0 1,-4 20,-1-9,-1 1,0-1,0-1,-1 0,-12 15,-50 54,48-56,-55 58,-59 69,131-147,1 0,0 0,0 0,0 1,1-1,0 1,0 0,-2 5,4-10,0 0,0 0,0 1,-1-1,1 0,0 0,0 0,0 0,0 0,0 0,0 1,0-1,0 0,0 0,0 0,0 0,0 0,0 0,0 1,1-1,-1 0,0 0,0 0,0 0,0 0,0 0,0 1,0-1,0 0,0 0,0 0,0 0,1 0,-1 0,0 0,0 0,0 0,0 0,0 0,0 0,1 0,-1 1,0-1,0 0,0 0,0 0,0 0,0 0,1 0,-1 0,10-5,16-12,-21 14,132-95,70-47,-154 110,-18 10,0 2,2 2,47-20,-83 40,1 1,0-1,-1 1,1-1,0 1,-1-1,1 1,0 0,0 0,-1 0,1 0,0 0,3 1,-5-1,1 1,-1-1,1 0,0 1,-1-1,1 0,-1 1,1-1,-1 1,0-1,1 1,-1-1,1 1,-1-1,0 1,0-1,1 1,-1 0,0-1,0 1,1-1,-1 1,0 0,0-1,0 2,0 2,-1 0,1 0,-1 0,0 0,0 0,-1-1,1 1,-1 0,1-1,-5 7,-21 27,-1-2,-2 0,-1-3,-49 41,-20 20,64-59,25-25,0 1,1 0,0 1,1 0,-11 17,19-28,1 0,-1 1,1-1,0 1,-1-1,1 1,0-1,-1 1,1-1,0 1,0-1,0 1,-1-1,1 1,0 0,0-1,0 1,0-1,0 1,0-1,0 1,0 0,0-1,0 1,1-1,-1 1,0-1,0 1,0-1,1 1,0 0,0 0,0-1,0 0,0 0,0 1,0-1,0 0,1 0,-1 0,0 0,0-1,0 1,0 0,0 0,2-1,42-19,8-12,94-74,-63 42,67-32,-10 6,-265 159,63-37,-2 1,-81 47,121-65,2 0,-1 1,2 1,-20 21,39-37,-1 1,1-1,0 0,0 1,0-1,0 1,0-1,0 1,0 0,0-1,1 1,-1 0,0 0,1-1,0 1,-1 2,1-3,0 0,1-1,-1 1,0 0,1 0,-1-1,0 1,1 0,-1-1,1 1,-1 0,1-1,-1 1,1-1,-1 1,1-1,0 1,-1-1,1 0,0 1,-1-1,1 1,0-1,-1 0,2 0,3 1,0 0,0 0,-1-1,1 0,0 0,0 0,0 0,-1-1,1 0,7-2,9-5,0-1,-1-1,0 0,-1-2,0 0,29-25,95-103,-86 80,151-160,-207 219,0 1,0-1,0 0,-1 0,1 0,0 0,0 0,-1 0,1 0,0-1,-1 1,1 0,-1 0,0 0,1-1,-1 1,0 0,0-2,0 2,0 1,-1-1,1 1,-1-1,1 1,0-1,-1 1,1 0,-1-1,1 1,-1 0,1-1,-1 1,1 0,-1-1,1 1,-1 0,0 0,1 0,-1 0,1 0,-1 0,0 0,1 0,-1 0,0 0,-5 0,-1 0,1 1,0 0,0 1,0-1,-7 3,-77 38,-20 6,96-43,-1 0,0-1,0-1,-1-1,-28 2,-19-5,-96-13,123 8,-1-2,1-1,-68-28,91 32,1-2,-1 0,1 0,1-1,-1-1,2 0,-1 0,1-1,0 0,-14-22,13 15,1 0,0-1,2-1,0 1,1-1,-8-36,6-3,2-2,2 1,3-1,7-65,0 55,3 1,3 0,3 1,36-105,-41 153,-8 20,-1 0,0 0,0-1,0 1,0 0,0 0,0 0,0 0,0 0,1 0,-1 0,0 0,0 0,0 0,0 0,0 0,0 0,0 0,1 0,-1 0,0 0,0 0,0 0,0 0,0 0,0 0,0 0,1 0,-1 0,0 0,0 0,0 0,0 0,0 0,0 1,0-1,0 0,1 0,-1 0,0 0,0 0,0 0,0 0,0 0,0 0,0 1,0-1,0 0,0 0,0 0,0 0,0 0,0 0,0 1,0-1,0 0,0 0,0 0,0 0,0 0,0 0,0 0,0 1,0-1,0 0,0 6,0-1,0 1,-1 0,1-1,-3 8,-99 319,48-170,45-127,9-29,8-23,1-10,-1-2,-2 1,0-1,-2 0,-1 0,-2 0,-1 0,-1 0,-8-53,-6 7,-3 1,-42-113,-87-187,135 342,-6-18,-20-81,38 130,0 0,0 0,0 0,0 0,0 0,0 0,-1 0,1 0,0 1,-1-1,1 0,0 0,-1 0,1 0,-1 1,1-1,-1 0,0 0,1 1,-1-1,0 0,1 1,-1-1,0 1,0-1,0 0,0 2,0-1,0 0,0 1,0-1,0 1,0-1,0 1,0-1,0 1,0-1,0 1,1 0,-1 0,0-1,0 1,1 0,-1 0,0 1,-26 49,23-44,-41 90,38-85,-1 1,0-1,0 0,-20 21,28-33,0 1,0-1,-1 0,1 0,0 0,0 0,0 0,0 0,0 1,0-1,0 0,-1 0,1 0,0 0,0 0,0 0,0 0,-1 0,1 0,0 0,0 0,0 0,0 1,-1-1,1 0,0 0,0 0,0 0,0-1,-1 1,1 0,0 0,0 0,0 0,0 0,0 0,-1 0,1 0,0 0,0 0,0 0,0 0,0-1,-1 1,1 0,0 0,0 0,0 0,-2-13,4-14,9-15,17-43,7-25,-20 48,-3 0,-3-1,-2 0,-4 0,-6-109,-4 125,-3 0,-1 0,-2 1,-36-84,49 129,0 1,0-1,0 1,0-1,-1 1,1-1,0 1,0-1,0 1,-1-1,1 1,0-1,-1 1,1-1,0 1,-1 0,1-1,-1 1,1-1,-1 1,1 0,-1 0,1-1,-1 1,1 0,-1 0,0-1,-3 14,4 27,3-26,0 0,1-1,1 1,0-1,1 0,0 0,1 0,10 15,79 93,-62-81,15 20,50 81,-76-103,-2 1,-2 1,23 69,-18-27,-4 1,-3 0,11 168,-28-241,0 0,0 0,-1 0,-4 15,4-21,0 0,0 0,0-1,-1 1,0 0,0-1,0 1,0-1,0 0,0 0,-1 1,0-1,-4 4,6-7,0 1,0 0,0-1,0 1,0-1,1 1,-1-1,0 1,0-1,0 0,0 1,-1-1,1 0,0 0,0 0,0 0,0 0,0 0,0 0,0 0,0 0,0-1,0 1,0 0,0-1,0 1,0 0,-1-1,0-1,0 0,0 0,0 0,0 0,0 0,1-1,-1 1,1 0,-1-1,-1-4,-2-6,1 0,0 0,-2-18,-25-214,3 19,9 113,-5-24,-9-195,35 14,-2 426,-3-11,5 0,25 166,-7-167,3 11,14 177,-35 20,-4-154,1-246,-4-1,-5 1,-4 0,-4 1,-4 1,-43-116,20 101,-5 1,-5 2,-105-152,147 239,1 4,1-1,1-1,-13-28,21 40,0 1,1-1,-1 1,1-1,1 0,-1 1,0-1,1 0,0 1,0-1,1 0,-1 0,1 1,0-1,0 0,0 1,1-1,0 1,4-9,1 4,0-1,1 1,0 0,0 1,1 0,0 0,1 1,0 0,0 1,18-9,-16 9,1 1,0 0,0 1,0 0,0 1,1 0,-1 1,1 1,16 0,-23 2,1 0,-1 1,0 0,0 0,0 1,0 0,-1 0,1 0,-1 1,0 0,0 0,0 1,-1 0,1 0,-1 0,0 0,-1 1,1 0,6 12,5 10,-1 1,-1 0,10 35,87 276,28 74,146 212,-255-565,-2 1,23 76,-39-96,-2-1,-2 1,-1 1,1 67,-9-98,0 1,-1-1,0 0,-1 1,0-1,-1-1,0 1,-1 0,-10 18,11-25,1 1,-1-1,0 0,-1 0,1 0,-1 0,0-1,-10 7,12-9,0 0,-1 0,1-1,-1 0,1 1,-1-1,1-1,-1 1,0 0,1-1,-1 0,0 0,1 0,-1 0,0 0,-5-2,4 0,-1 0,1-1,0 0,0 1,0-2,0 1,0 0,1-1,0 0,0 0,0-1,0 1,0-1,1 1,0-1,-5-9,-3-9,0-1,-9-32,19 54,-91-268,-207-656,285 879,5 21,1 0,2-1,0 0,-2-40,8 65,0 0,0-1,0 1,0 0,0 0,0 0,1 0,-1 0,1 0,-1 0,1 1,0-1,0 0,0 0,0 0,0 1,0-1,0 0,1 1,-1-1,0 1,3-2,-2 2,0 0,1 0,-1 0,0 1,1-1,-1 0,1 1,-1 0,1 0,-1 0,1 0,0 0,-1 0,1 1,2 0,5 1,-1 1,-1 1,1-1,0 1,-1 1,1 0,-1 0,10 9,8 11,-1 3,0 0,-3 1,0 1,23 44,-3 7,33 86,115 385,-150-400,35 269,-68-342,-3 0,-8 108,4-178,-1-1,-1 0,1 1,-1-1,-1 0,1 0,-6 10,7-17,1 0,-1 0,0 0,0 0,1 0,-1 0,0 0,0 0,0 0,0 0,0 0,0-1,0 1,0 0,-1-1,1 1,0-1,0 1,-1-1,1 0,-2 1,1-2,0 1,0-1,0 1,0-1,0 0,0 1,0-1,0 0,0 0,0-1,0 1,0 0,1-1,-1 1,0-1,1 1,-2-3,-11-14,0-1,2 0,0-1,-17-39,0 0,-105-202,97 182,-34-114,70 192,-3-12,1-1,-1 0,-1-23,5 34,0 1,0-1,0 0,1 1,-1-1,0 1,1-1,0 1,-1-1,1 1,0 0,2-4,-2 5,0 0,0 0,0 0,0 0,0 0,0 1,0-1,1 0,-1 1,0-1,0 1,0-1,1 1,-1 0,0-1,1 1,-1 0,0 0,1 0,-1 0,0 0,1 0,-1 0,0 0,3 1,5 2,-1 0,1 0,-1 1,0 0,0 0,0 1,0 0,-1 0,1 1,-2 0,1 0,-1 1,8 10,5 7,-1 1,24 47,6 22,-4 2,-4 2,47 177,-79-242,-2 0,-1 0,-1 0,-2 1,-2-1,0 1,-9 52,8-80,-1 0,0-1,0 1,0 0,-4 6,5-11,1 0,0-1,-1 1,1 0,0-1,-1 1,1 0,-1-1,1 1,-1-1,1 1,-1-1,0 0,1 1,-1-1,1 1,-1-1,0 0,1 0,-1 1,0-1,0 0,1 0,-1 0,0 0,0 0,1 0,-1 0,0 0,1 0,-1 0,0 0,0 0,1 0,-1-1,0 1,1 0,-1-1,0 1,1 0,-1-1,0 1,1-1,-1 1,1-1,-1 1,1-1,-1 1,1-1,0 0,-1 1,1-1,-1-1,-3-3,1-2,-1 1,1 0,0-1,1 1,0-1,0 0,0 0,1 0,-1-7,-1-78,3 65,0-5,3 0,1 0,1 0,9-31,44-122,-57 182,5-16,23-54,-27 68,0 0,1 0,0 1,0 0,0-1,0 1,1 0,0 0,0 1,0-1,7-4,-8 7,-1 0,1 0,0 1,-1-1,1 1,0-1,0 1,-1 0,1 0,0 1,0-1,-1 0,1 1,0 0,-1-1,1 1,-1 0,1 0,-1 1,1-1,-1 0,0 1,1 0,-1-1,0 1,2 3,-2-4,-1 0,1 1,-1-1,0 1,0-1,1 1,-1-1,0 1,-1 0,1-1,0 1,0 0,-1 0,1-1,-1 1,1 0,-1 0,0 0,0 0,0 0,0 0,0 0,0 0,0-1,-1 1,1 0,-1 0,1 0,-1 0,0-1,0 1,0 0,0-1,0 1,0-1,0 1,-3 2,-2 1,0-1,0 0,-1 0,1 0,-1-1,0 0,0 0,0-1,0 0,0 0,-1 0,1-1,-1 0,1-1,-1 0,1 0,-11-2,10 1,0 0,-1-1,1 0,0 0,0-1,0 0,1 0,-1-1,1 0,0 0,0-1,0 0,0 0,1-1,-8-8,3-2,1 0,1-1,0 0,1 0,0-1,2 0,0-1,1 1,1-1,1 0,1 0,0 0,1 0,3-26,-2 40,1-1,0 0,1 1,0-1,-1 1,2-1,-1 1,1 0,-1 0,2 0,-1 0,0 0,7-6,-8 9,0 1,0 0,-1-1,1 1,0 0,0 0,0 0,0 0,0 1,0-1,1 0,-1 1,0 0,0-1,0 1,0 0,1 0,-1 0,0 0,0 1,0-1,1 1,-1-1,0 1,0 0,0 0,0-1,0 1,0 1,0-1,0 0,-1 0,1 1,0-1,-1 1,1 0,1 3,4 3,0 0,-1 1,0 0,-1 1,0-1,-1 1,0 0,5 15,16 89,-22-96,12 83,9 46,-19-126,1 1,1 0,1-1,15 28,-19-42,0 0,1-1,0 1,0-1,0 0,1-1,0 1,0-1,1 0,9 5,-12-8,-1 0,0 0,1-1,-1 1,1-1,-1 0,1 0,-1 0,1-1,0 1,-1-1,1 0,0 0,0 0,-1-1,1 1,0-1,-1 0,1 0,-1 0,1 0,-1-1,1 1,3-4,2-1,15-8,-23 14,0 0,0 0,0 0,0 0,0 0,0 0,0 0,0 0,0 0,0 1,-1-1,1 0,0 1,0-1,0 1,0-1,0 1,0 0,-1-1,1 1,0 0,-1-1,1 1,0 0,-1 0,1-1,0 3,6 8,0 1,-1 0,0 0,-1 1,-1-1,6 27,-5-12,-1-1,0 44,-6-59,0 1,0 0,-1 0,0-1,-1 0,-1 0,1 0,-2 0,-10 17,-9 17,-58 108,15-32,62-101,6-20,0 0,0 1,0-1,0 0,0 0,0 0,1 0,-1 0,0 1,0-1,0 0,0 0,1 0,-1 0,0 0,0 0,0 0,1 0,-1 0,0 0,0 0,0 0,1 0,-1 0,0 0,0 0,0 0,1 0,-1 0,0 0,0 0,0 0,1 0,-1 0,0 0,0 0,0 0,1-1,-1 1,0 0,0 0,0 0,1 0,3-3,0 0,0 0,0-1,0 1,5-7,34-48,-2-1,38-76,-76 130,42-85,-40 81,-2-1,1 0,-1 0,-1 0,1 0,-2-1,1-12,-2 22,0 1,0-1,0 0,0 1,0-1,0 0,0 1,0-1,0 0,0 1,0-1,-1 0,1 1,0-1,-1 1,1-1,0 0,-1 1,1-1,-1 1,1-1,-1 1,1 0,-1-1,1 1,-1-1,1 1,-1 0,0-1,-1 1,0 0,1 0,-1 0,1 0,-1 0,1 0,-1 0,1 1,-1-1,1 0,-1 1,-1 1,-44 27,42-26,-231 176,-20 13,204-156,-226 162,16 21,16 29,42-40,175-179,-1-2,-2-2,-41 27,63-45,0-1,-1 0,0-1,0 0,0-1,0 0,-1-1,0 0,1-1,-1 0,0-1,0 0,0-1,-1 0,-14-3,25 3,0-1,0 1,1 0,-1-1,0 1,0-1,1 1,-1-1,0 0,1 0,-1 0,1 0,-1 0,1 0,0 0,-1 0,1-1,0 1,0-1,0 1,0 0,0-1,0 0,0 1,1-1,-1 1,0-1,1 0,-1 0,1 1,0-1,0 0,-1 0,1 0,0 1,1-1,-1 0,0 0,0 1,1-1,-1 0,1 0,0 1,1-4,3-6,0 1,1-1,0 1,1 0,10-12,43-48,105-93,83-44,-239 200,34-25,-40 30,0 0,0 0,0 1,1-1,-1 1,0 0,1 0,-1 0,1 0,0 1,3-1,-7 1,1 0,-1 0,1 0,-1 0,1 0,-1 0,1 1,-1-1,1 0,-1 0,0 0,1 1,-1-1,1 0,-1 1,0-1,1 0,-1 1,0-1,1 0,-1 1,0-1,0 1,1-1,-1 0,0 1,0-1,0 1,1-1,-1 1,0-1,0 1,0-1,0 1,0-1,0 1,0 0,-4 19,-1-8,-1-1,0 1,0-1,-1 0,-16 19,-52 50,49-54,-92 87,-5-5,-5-5,-224 137,324-222,4-2,0-2,-37 17,60-31,-1 0,1 0,0 1,-1-1,1 0,-1 0,1 0,-1 0,1 0,-1-1,1 1,0 0,-1-1,1 1,0-1,-1 1,1-1,0 0,0 0,-1 1,0-2,-6-3,8 5,0-1,0 0,0 1,0-1,0 0,0 1,0-1,0 0,0 0,0 1,0-1,0 0,0 1,1-1,-1 0,0 1,1-1,-1 1,0-1,1 0,-1 1,1-1,-1 1,0-1,1 1,-1-1,1 1,0-1,-1 1,2-1,18-18,-12 11,0 1,1 0,0 0,0 1,1 1,0 0,20-8,-30 13,1-1,-1 1,1 0,0 0,-1-1,1 1,-1 0,1 0,0 0,-1 0,1 0,0 0,-1 0,1 0,0 0,-1 1,1-1,-1 0,1 0,0 0,-1 1,1-1,-1 0,1 1,-1-1,1 0,-1 1,1-1,-1 1,1 0,0 0,-1 0,0 1,0-1,0 0,0 0,0 1,0-1,0 0,0 0,-1 1,1-1,0 0,-1 0,0 2,-21 38,9-23,0-1,-1 0,0-2,-1 1,-1-2,-1 0,0-1,-27 16,43-28,0-1,1 1,-1 0,0-1,0 1,0-1,0 1,0-1,0 0,0 1,0-1,0 0,0 0,0 1,0-1,0 0,0 0,0 0,0 0,0-1,0 1,0 0,0 0,0-1,0 1,0 0,0-1,0 1,0-1,0 1,1-1,-1 0,0 1,0-1,1 0,-1 1,0-1,1 0,-1 0,0 0,1 0,-1 0,1 1,0-1,-1 0,1 0,0 0,-1 0,1 0,0 0,0 0,0 0,0-2,-1-9,1 0,1 1,3-24,-2 16,-1 18,-1 0,0 0,0 0,0 0,0 0,0 0,0 0,0 0,0 0,0 0,0 0,0 0,-1 0,1 0,-1 0,1 0,0 0,-1 0,1 0,-1 0,0 0,1 0,-1 1,0-1,0 0,1 0,-1 1,0-1,0 1,0-1,0 0,0 1,0 0,0-1,0 1,0 0,0-1,0 1,0 0,0 0,0 0,0 0,0 0,0 0,0 0,0 0,0 0,0 1,-2-1,-7 3,1 0,-1 1,1 0,-13 8,5-4,10-4,0-1,0 0,-1-1,1 0,-15 2,20-4,0 1,0-1,0 0,0 0,0-1,0 1,1 0,-1-1,0 1,0-1,0 0,0 1,0-1,1 0,-1 0,0 0,1 0,-1-1,1 1,-1 0,1-1,0 1,-1-1,1 1,0-1,0 1,0-1,-1-2,-2-9,0 1,0 0,1-1,-1-14,2 14,0 0,-1 0,-8-21,10 32,0 0,0 0,0 0,0 0,-1 0,1 1,0-1,-1 0,1 1,-1-1,0 1,0 0,1-1,-1 1,0 0,0 0,0 0,0 1,0-1,0 0,0 1,0-1,-1 1,1 0,-4-1,-4 2,0 0,0 0,-1 1,-14 4,-15 3,39-9,-14 2,0 0,-1-1,1-1,-1-1,-19-2,31 2,1 0,-1 0,0-1,1 1,-1-1,1 1,-1-1,1 0,0 0,0-1,0 1,0-1,0 1,0-1,1 0,-1 0,1 0,0 0,0-1,0 1,1 0,-1-1,1 0,-1 1,1-1,-1-5,-1-13,1 0,0-41,3 45,-2 0,1 1,-2-1,-1 1,-7-29,6 35,0 0,-1 1,-1-1,1 1,-2 0,1 0,-2 1,1 0,-16-15,1 6,0 1,-48-27,55 34,-1 0,1-2,1 0,0 0,1-1,1-1,0 0,0-1,2 0,0-1,0 0,2-1,-13-32,-15-44,-65-144,65 171,-60-120,76 141,2 0,-16-62,28 85,-1 1,0-1,-2 2,-1-1,0 1,-1 1,-2 0,0 0,-23-25,23 31,-1-1,-1 2,1 0,-2 1,0 1,0 0,-1 1,0 0,0 2,-1 0,-32-7,9 6,28 7,0-2,0 1,1-2,-20-7,36 9,0 1,0-1,0 0,1 1,-1 0,0 0,6-1,45-8,56-3,-88 12,0 1,0 0,-1 2,1 1,33 7,-43-5,-1 0,1 1,-1 0,0 1,0 0,-1 1,0 0,0 1,-1 0,0 1,-1 0,17 22,3 12,-1 1,22 49,-36-68,146 322,-13-27,-103-237,93 135,-110-181,-19-24,1 0,1 0,0-1,1-1,1 0,-1 0,23 16,-32-31,-6-8,-10-19,12 24,-225-448,102 212,-137-245,250 467,-52-101,58 109,1-1,1 1,0-1,0 0,2 0,0-1,-1-25,3 36,0 0,0 0,0 1,1-1,-1 0,1 1,0-1,-1 0,1 1,1-1,-1 1,0-1,1 1,2-4,-3 4,1 1,-1 0,1 0,0 0,-1 0,1 0,0 0,-1 0,1 0,0 1,0-1,0 1,0-1,-1 1,1 0,4 0,-1 0,0 1,0 0,-1 0,1 0,0 0,0 1,-1 0,1 0,-1 0,1 1,-1 0,0-1,0 1,0 1,4 4,28 35,-1 2,-3 2,28 52,-26-41,250 425,-95-157,-108-188,98 232,-170-349,-2 1,-1 0,0 1,2 27,-9-34,-6-21,-6-23,-208-613,135 359,-57-218,121 406,-3 1,-48-112,63 186,9 25,13 33,48 110,40 115,-28-15,65 409,-106-270,-21-194,-8-172,11 103,-13-124,0 0,0 1,0-1,0 1,0-1,0 1,1-1,-1 1,1-1,-1 0,1 1,0-1,-1 0,1 1,0-1,0 0,0 0,0 0,0 0,0 0,0 0,2 1,-2-2,0 0,0 0,0 0,0-1,0 1,0 0,0-1,0 1,0-1,0 0,0 1,0-1,0 0,0 1,0-1,-1 0,1 0,0 0,0 1,-1-1,2-2,5-8,-1 0,0-1,8-21,8-35,24-138,-8-79,-30 212,92-637,52 10,-132 614,-20 86,0 0,1 0,-1 1,0-1,0 0,0 0,0 0,0 1,0-1,1 0,-1 0,0 0,0 0,0 1,0-1,1 0,-1 0,0 0,0 0,0 0,1 0,-1 0,0 0,0 0,1 1,-1-1,0 0,0 0,1 0,-1 0,0 0,0 0,1 0,-1-1,0 1,0 0,0 0,1 0,-1 0,0 0,0 0,0 0,1 0,-1-1,0 1,0 0,0 0,1 0,-1 0,0-1,0 1,0 0,0 0,0 0,0-1,1 1,-1 0,0 0,0 0,0-1,6 23,16 231,-19-208,2 124,-32 327,-88 160,89-546,-59 289,85-398,-2 4,1 0,0 0,0 0,1 0,-1 0,1 1,0-1,1 0,-1 0,1 0,0 0,0 0,4 9,-5-13,1 0,-1-1,1 1,-1 0,1-1,0 1,-1-1,1 1,0-1,0 1,-1-1,1 0,0 1,0-1,0 0,-1 0,1 1,0-1,0 0,0 0,0 0,0 0,-1 0,1 0,0 0,0-1,0 1,0 0,-1 0,1-1,0 1,0 0,0-1,-1 1,1-1,0 1,-1-1,1 1,0-1,-1 1,1-1,-1 0,2-1,24-31,6-21,-2-2,-3-1,-2-1,-3-1,-2-1,17-94,30-381,-51-115,-16 634,1 5,-1 0,-1 0,0 0,-4-20,5 31,0-1,0 1,-1 0,1-1,0 1,0-1,0 1,0 0,0-1,-1 1,1 0,0-1,0 1,-1-1,1 1,0 0,-1 0,1-1,0 1,-1 0,1 0,0-1,-1 1,1 0,-1 0,1 0,0 0,-1-1,1 1,-1 0,1 0,-1 0,-12 10,-6 20,-3 18,1 0,3 1,-15 66,-21 160,-86 491,131-724,-15 78,22-103,0 0,1 0,1 0,3 30,-3-47,0 1,0-1,0 0,0 1,0-1,0 1,0-1,0 1,0-1,0 0,0 1,0-1,0 1,0-1,0 1,0-1,1 0,-1 1,0-1,0 1,0-1,1 0,-1 1,0-1,0 0,1 1,-1-1,0 0,1 0,-1 1,1-1,-1 0,0 0,1 1,-1-1,1 0,-1 0,0 0,1 0,-1 0,1 0,-1 0,1 0,-1 0,0 0,1 0,-1 0,1 0,-1 0,1 0,-1 0,0 0,1 0,-1-1,1 1,-1 0,0 0,1-1,-1 1,0 0,1 0,-1-1,0 1,1 0,-1-1,0 0,21-26,-21 26,30-51,-2-1,-3-2,29-90,34-181,-87 321,98-493,-81 352,0-213,-18 355,0-6,0 0,-1 1,0-1,-4-15,5 24,0-1,-1 1,1 0,0 0,-1-1,1 1,-1 0,0 0,1 0,-1 0,0 0,0 0,1 0,-1 0,0 0,0 0,0 0,0 0,0 1,-1-1,1 0,0 1,0-1,0 1,0-1,-1 1,1 0,0-1,-1 1,1 0,0 0,-1 0,1 0,0 0,0 0,-1 0,1 1,0-1,-1 0,1 1,0-1,0 1,-2 0,-6 4,0 0,0 1,1 0,0 0,0 0,1 1,-1 1,-10 14,-49 75,46-64,-84 134,31-48,-96 119,150-213,-1 0,-2-2,0-1,-1-1,-1-1,-1-1,-41 22,65-40,-1 1,0-1,1 0,-1 0,0 0,0-1,0 1,0-1,1 1,-1-1,0 0,0 0,0 0,0 0,0-1,0 1,0-1,1 0,-1 0,0 0,0 0,1 0,-1-1,-4-3,4 3,0-1,1 0,-1 0,1-1,0 1,0 0,0-1,0 1,1-1,-1 0,1 1,0-1,0 0,0 0,1 0,-1 0,1 0,0-6,1-2,1 0,0 0,0 0,2 0,-1 1,1-1,1 1,0 0,9-15,10-12,35-41,-39 52,18-22,167-203,-203 250,29-27,-14 22,-17 7,1 0,-1 0,1 0,-1 0,0 0,1 0,-1 0,1 1,-1-1,0 0,1 0,-1 0,1 1,-1-1,0 0,1 0,-1 1,0-1,1 0,-1 1,0-1,0 0,1 1,-1-1,0 1,0-1,0 0,1 1,-1-1,0 1,0-1,0 1,1 4,-1 1,1-1,-1 0,-1 0,1 0,-1 0,1 0,-2 0,-1 7,-20 48,18-49,-249 468,251-474,-46 81,-141 215,168-275,15-23,10-14,11-17,270-383,-201 307,170-162,-226 241,1 0,0 2,2 1,42-23,-69 43,0 0,0 1,1 0,-1-1,0 1,1 0,-1 1,1-1,-1 1,1-1,0 1,-1 0,5 1,-7-1,1 1,0 0,-1-1,1 1,-1 0,1 0,-1 0,1 0,-1 0,0 1,0-1,0 0,1 0,-1 1,0-1,0 1,-1-1,1 1,0-1,0 1,-1 0,1-1,-1 1,0 0,1 0,-1-1,0 3,1 6,-1 0,0 0,0 0,-1 0,0 1,-1-1,0-1,-1 1,-4 10,-41 90,30-74,-296 602,307-626,2 0,0 1,0-1,-4 26,8-37,1-1,0 0,0 0,0 0,0 1,0-1,0 0,0 0,0 1,0-1,0 0,0 0,0 1,0-1,0 0,0 0,0 1,0-1,0 0,0 0,0 1,0-1,0 0,0 0,1 0,-1 1,0-1,0 0,0 0,0 0,1 1,-1-1,0 0,0 0,0 0,1 0,-1 0,0 1,0-1,1 0,-1 0,0 0,13-7,14-21,-24 25,160-178,275-276,-419 439,-11 10,0 0,0 1,13-8,-20 14,-1 1,1-1,0 1,0-1,0 1,0 0,-1-1,1 1,0 0,0 0,0-1,0 1,0 0,0 0,0 0,0 0,1 0,-2 1,0-1,1 0,-1 0,0 1,1-1,-1 0,0 1,0-1,1 0,-1 1,0-1,0 0,0 1,0-1,0 0,1 1,-1-1,0 1,0-1,0 0,0 1,0-1,0 0,0 1,0-1,0 1,-1-1,-11 32,-63 82,-142 164,195-252,-215 250,215-249,19-21,4-5,13-8,18-16,380-292,-308 245,3 4,133-59,-221 116,51-20,-65 28,1-1,-1 1,1 0,0 0,0 0,0 1,-1 0,1 0,0 0,6 2,-10-2,-1 0,0 1,1-1,-1 0,0 1,1-1,-1 1,0 0,0-1,0 1,1 0,-1 0,0-1,0 1,0 0,0 0,0 0,-1 0,1 1,0-1,0 0,-1 0,1 0,0 3,-1-2,1 0,-1 1,0-1,0 0,-1 1,1-1,0 1,-1-1,0 0,1 0,-1 1,0-1,-1 2,-6 9,0 0,0-1,-17 18,23-27,-52 55,-2-2,-2-3,-76 52,-207 121,317-211,-77 45,90-54,0-1,-1 0,1-1,-1 0,0-1,-20 3,31-5,0-1,1 0,-1 0,1 0,-1 1,1-1,-1 0,0 0,1 0,-1 0,0 0,1 0,-1 0,1 0,-1 0,0-1,1 1,-1 0,1 0,-1 0,1-1,-1 1,0 0,1-1,-1 1,1 0,0-1,-1 1,1-1,-1 1,1-1,0 1,-1-1,1 1,0-1,-1 1,1-1,0 0,0 1,-1-1,1 1,0-1,0 0,0 1,0-1,0 1,0-1,0 0,0 1,0-1,0 1,1-1,-1 0,0 1,0-1,1 0,1-4,0 1,1-1,-1 1,1 0,6-8,36-32,2 1,2 3,72-46,-88 63,63-41,110-56,-148 91,2 2,0 3,89-23,-133 43,39-8,-52 12,1-1,-1 1,0 0,1 0,-1 0,0 0,1 1,-1-1,0 1,0 0,1 0,4 2,-7-2,0 0,0 0,0 0,0 0,0 0,-1 0,1 1,0-1,-1 0,1 0,0 1,-1-1,0 0,1 1,-1-1,0 0,0 1,0-1,1 1,-2-1,1 0,0 1,0-1,0 1,-1-1,1 0,0 1,-1-1,1 0,-1 0,-1 3,-23 40,5-19,0-1,-1 0,-33 27,-82 58,93-75,-386 275,175-131,229-157,25-21,0 0,0 0,1 0,-1 0,0 0,0 0,0 0,1 0,-1 0,0 0,0 0,0 0,1 1,-1-1,0 0,0 0,0 0,0 0,1 0,-1 0,0 0,0 1,0-1,0 0,0 0,1 0,-1 0,0 1,0-1,0 0,0 0,0 0,0 0,0 1,0-1,0 0,0 0,0 0,0 1,0-1,0 0,0 0,0 0,0 1,0-1,0 0,0 0,0 0,0 1,0-1,0 0,0 0,0 0,-1 0,1 1,0-1,0 0,0 0,0 0,0 0,-1 0,1 1,0-1,0 0,0 0,0 0,-1 0,1 0,17-2,16-12,-1-1,0-1,40-29,-11 9,218-120,420-169,-699 325,10-5,0 1,-1 1,1-1,1 1,-1 1,0 0,1 1,-1 0,12 0,-21 1,0 0,-1 0,1 0,0 0,0 0,0 0,0 0,0 0,0 1,0-1,0 0,0 1,0-1,0 0,-1 1,1 0,0-1,0 1,0-1,-1 1,1 0,0-1,-1 1,1 0,-1 0,1-1,-1 1,1 0,-1 0,1 0,-1 0,0 0,0 0,1 0,-1 0,0 0,0-1,0 1,0 0,0 0,0 0,0 0,0 0,-1 0,1 0,0 0,0 0,-1 1,-2 3,0 1,0-1,0 0,0 0,-1-1,-7 8,-24 21,-1-1,-2-2,-56 34,-133 64,146-84,-3-4,-121 40,165-72,39-8,1 1,-1-1,0 0,0 0,1 0,-1 0,0 0,0 0,0 0,1 0,-1 0,0-1,0 1,1 0,-1 0,0-1,1 1,-1 0,-1-2,4-9,21-13,35-17,1 3,2 3,88-38,-20 10,-33 13,3 5,165-54,-249 98,-18 9,-25 15,24-20,-246 159,-16-19,94-52,-8 3,-97 55,270-146,1 1,-1 0,1 1,0 0,-6 6,12-11,0 0,-1 0,1 1,0-1,0 0,0 0,0 0,-1 1,1-1,0 0,0 0,0 1,0-1,0 0,0 1,-1-1,1 0,0 0,0 1,0-1,0 0,0 1,0-1,0 0,0 1,1-1,-1 0,0 0,0 1,0-1,0 0,0 1,0-1,0 0,1 0,-1 0,0 1,0-1,0 0,1 0,-1 1,0-1,1 0,2 1,-1 0,1-1,0 1,0-1,-1 1,1-1,0 0,0 0,3-1,15-1,1-2,-1 0,0-1,0-1,27-12,103-54,-109 51,577-302,-20-34,-460 257,-120 84,-1 0,-1-1,0-1,27-40,-42 56,-1 0,1 0,-1 0,0 0,0 0,0-1,0 1,0 0,0-1,-1 1,1-1,-1 1,0-1,1 1,-1-1,0 1,-1-1,1 1,-1-4,1 4,0 0,-1 0,1 1,1-1,-1 0,0 0,0 1,1-1,-1 0,1 0,-1 1,1-1,0 1,0-1,0 0,0 1,0 0,0-1,0 1,0-1,0 1,1 0,2-2,38-25,-32 22,11-11,-22 12,-14 7,-37 17,25-9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0:56.36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11 499,'-1'1,"0"0,0-1,1 1,-1 0,0 0,1-1,-1 1,0 0,1 0,-1 0,1 0,0 0,-1 0,1 0,0 0,-1 0,1 0,0 0,0 1,0-1,0-1,1 1,-1-1,0 1,0-1,1 1,-1-1,1 1,-1-1,0 1,1-1,-1 1,1-1,-1 0,1 1,-1-1,1 0,-1 1,1-1,0 0,-1 0,1 0,0 1,3-1,0 1,0 0,0-1,0 0,0 0,1 0,-1 0,4-2,23-7,-1-2,-1-1,0-1,34-21,-21 11,123-70,59-30,-198 109,0-1,-2-1,1-1,40-38,-44 38,38-24,-31 23,-18 8,-6 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0:55:11.781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1479 934,'0'1,"0"-1,0 1,0-1,1 1,-1-1,0 1,0-1,1 0,-1 1,0-1,0 1,1-1,-1 1,1-1,-1 0,0 1,1-1,-1 0,1 1,-1-1,0 0,1 0,-1 0,1 1,-1-1,1 0,-1 0,1 0,-1 0,1 0,0 0,18 1,-9-3,0 0,-1-1,1 0,-1 0,0-1,0 0,0 0,10-8,68-51,-59 41,526-411,-545 426,0-1,0 0,9-11,-97 65,21-2,1 2,3 2,-80 92,128-132,5-7,0 1,0 0,0-1,0 1,-1-1,1 1,0-1,-1 0,1 1,-1-1,1 0,-1 0,1 0,-1 0,0 0,1-1,-1 1,0 0,0-1,-3 1,5-2,0 0,0 0,-1 0,1 0,0 0,0 0,0 0,0 0,0 0,1 0,-1 0,0 0,0 0,1 0,-1 0,1 0,-1 0,1 0,0-1,0 1,12-27,2 0,1 1,26-32,67-71,-67 82,74-75,-116 122,1 1,-1 0,0 0,0-1,0 1,0 0,0 0,0-1,1 1,-1 0,0 0,0 0,0-1,0 1,1 0,-1 0,0 0,0 0,1-1,-1 1,0 0,0 0,1 0,-1 0,0 0,0 0,1 0,-1 0,0 0,0 0,1 0,-1 0,0 0,0 0,1 0,-1 0,0 0,1 0,-1 0,0 1,2 12,-8 32,3-32,-1 60,4-57,0-1,-1 1,-1-1,0 0,-1 0,-1 0,-8 22,8-28,-2-1,1 0,-1 0,-10 9,8-9,1 1,0 0,-7 12,11-16,1-2,0 1,0 0,0-1,-1 0,1 1,-6 4,9-13,-1 0,1 0,0 0,1 0,-1 0,4-6,19-30,1 1,3 1,1 1,43-43,-60 68,-11 11,0 1,0 0,0 0,0 0,0 0,0 0,1 0,-1 0,0 0,0 1,1-1,-1 0,0 1,1-1,-1 1,1-1,-1 1,3-1,-3 2,0-1,-1 0,1 0,0 1,0-1,0 0,-1 1,1-1,0 1,-1-1,1 1,0 0,-1-1,1 1,-1-1,1 1,-1 0,1 0,-1-1,1 1,-1 0,0 0,1 0,0 3,0 0,0-1,0 1,-1 0,1-1,-1 1,0 0,0-1,-1 1,1 0,-1-1,1 1,-3 6,-39 75,-62 99,97-173,-17 25,24-36,0 0,0 0,0 0,0 0,0 0,0 0,0 0,0 0,0 0,0 0,0 0,0 0,0 0,0 0,0 0,0 0,13-24,123-202,-130 213,-1 1,0 0,-1-1,5-21,-7 23,1 1,0 0,0 0,1 0,0 0,1 0,10-15,-15 24,1 0,-1 0,1 0,-1 0,1 0,0 0,-1 1,1-1,0 0,0 0,0 1,0-1,-1 0,1 1,0-1,0 1,0 0,0-1,0 1,0 0,0-1,0 1,0 0,1 0,-1 0,0 0,1 0,-1 1,0 0,0 0,1 0,-2 0,1 0,0 0,0 0,0 0,0 0,-1 1,1-1,0 0,-1 0,1 1,-1-1,0 1,1 1,1 9,0 0,-1 1,0 17,-4 5,-1 0,-3-1,-17 58,19-74,0-4,2-16,5-25,30-125,12-56,-29 145,-15 60,1 1,0-1,0 0,0 1,0-1,1 0,-1 1,1 0,-1-1,1 1,0 0,0 0,0 0,0 0,0 0,1 0,-1 1,0-1,4-1,-5 3,0 0,0 0,-1 0,1 0,0 0,0 0,-1 0,1 1,0-1,0 0,-1 1,1-1,0 0,-1 1,1-1,0 1,-1-1,1 1,-1-1,1 1,-1-1,1 1,-1 0,1-1,-1 1,1 0,-1-1,0 1,1 0,-1 0,0-1,0 2,7 27,-3 7,-1 0,-2 0,-2 0,-6 42,-34 142,35-185,5-24,7-26,33-121,25-71,-56 188,58-131,-65 149,-1 1,0-1,1 0,-1 0,0 1,1-1,-1 0,1 1,0-1,-1 0,1 1,-1-1,1 1,0-1,-1 1,1-1,0 1,1-1,-2 1,1 0,-1 0,1 0,-1 0,0 1,1-1,-1 0,1 0,-1 0,0 1,1-1,-1 0,0 1,0-1,1 0,-1 1,0-1,0 0,1 1,-1-1,0 0,0 1,0-1,0 0,1 2,4 31,-7-4,-9 54,5-50,-1 34,4-30,-3 0,0 0,-13 36,5-19,3-22,3-21,7-11,1-1,-1 1,1 0,0 0,-1 0,1-1,-1 1,1 0,0-1,-1 1,1 0,0-1,-1 1,1 0,0-1,0 1,-1 0,1-1,0 1,0-1,0 1,0-1,-1 1,1 0,0-1,0 1,0-1,0 1,0-1,0 0,0-6,0 0,0 0,0 0,1 0,0-1,1 1,0 1,0-1,0 0,1 0,5-9,7-25,-8 11,-2-1,3-37,2-21,0-43,-12 157,0-1,-7 25,-4 39,14 78,45-300,-32 80,-1 12,-3-1,-2-1,6-71,-14 108,-1 3,1 1,0 0,0-1,0 1,0 0,1 0,0-1,-1 1,1 0,0 0,0 0,1 0,2-6,-4 9,0 0,0 0,1 0,-1 0,0 0,0 0,0 0,0 0,0 0,0 0,1 0,-1 0,0 0,0 0,0 0,0 0,0 0,0 0,1 0,-1 0,0 0,0 0,0 0,0 0,0 0,0 0,1 0,-1 0,0 0,0 0,0 0,0 0,0 1,0-1,0 0,1 0,-1 0,0 0,0 0,0 0,0 0,0 1,0-1,0 0,0 0,0 0,0 0,0 1,4 11,0 12,-1-1,-1 0,-1 1,-1-1,-1 0,-2 0,-7 36,4-30,0 1,2 0,1-1,1 2,2-1,4 39,0-44,1-1,11 32,-8-30,-1 0,3 28,-9-47,0 1,-1 0,0 0,-1-1,1 1,-1 0,-1-1,0 1,0-1,0 1,-5 10,-9 19,11-24,-1-1,-11 20,15-28,-1-1,1 1,-1-1,0 0,0 0,0 0,-1-1,1 1,-1-1,1 0,-1 1,-7 2,-3 1,-1 1,1 1,1 0,0 1,-17 15,15-12,0 0,-1-1,-22 11,17-12,-19 9,0-1,-1-1,-56 13,-33-2,78-18,2 2,-94 36,95-31,-14 4,34-13,1 2,0 1,0 1,-26 16,32-14,0-2,-2 0,1-1,-1-2,-1 0,-30 6,1-8,38-6,0 1,0 0,1 2,-21 6,-7 8,26-10,0 0,-22 5,32-12,1 0,-1-1,1 0,-1 0,-10-2,-25 1,25 5,1 0,0 0,0 2,-19 8,22-8,-1 0,-1-1,1 0,-1-2,1 1,-17 0,15-3,-1 0,0 1,1 1,-1 0,1 2,0 0,-20 8,21-7,0-2,-1 0,1 0,-1-2,0 0,-28 0,23-2,-1 2,1 0,-23 6,-75 34,-7 2,73-29,-98 21,128-33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38.694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1,'0'4,"0"6,0 7,0-1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41.447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1984 1,'-2'16,"-1"0,0 0,-1 0,0 0,-1-1,-1 0,-1 0,0 0,-15 22,6-11,2 1,-17 43,5-12,-26 71,42-79,9-42,0 1,0-1,-1 0,0 0,-1 0,0 0,-6 12,-26 49,26-47,-24 38,24-46,1 1,-7 18,10-21,-1-1,1 1,-2-1,0-1,-11 15,-4 2,-27 43,32-44,0-2,-36 40,40-49,0 0,2 1,-17 28,-16 23,25-39,2 1,0 0,-17 44,29-61,-1 2,1 1,-4 23,6-24,-1-1,0 1,-9 19,-35 64,-36 71,52-116,-2-2,-3-1,-66 70,88-99,0 1,1 0,1 1,1 1,-10 27,-14 24,22-50,2 1,1 1,1 0,-7 32,9-32,0 1,-2-2,0 1,-22 36,12-23,-6 21,21-47,0 0,0 0,-1-1,-1 0,0 0,-1-1,-13 17,7-16,1 0,-29 18,25-19,1 1,-16 15,13-9,0 0,2 0,0 2,2 0,0 1,-13 26,-79 139,102-177,1 1,-1-1,1 1,1 0,0 1,1-1,-1 0,2 1,0 0,0 15,-7 44,6-63,-1-1,1 0,-1 0,0 1,0-2,-1 1,0 0,-7 7,6-7,1 0,0 0,0 0,0 1,0-1,-3 11,2 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42.657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1 711,'12'0,"1"-1,-1-1,0 0,1-1,-1 0,0-1,12-6,82-44,-78 37,1 2,41-16,-39 20,-1-2,-1-1,33-20,76-60,2-2,-55 49,-49 29,60-43,-72 45,1 0,0 1,42-16,85-26,-135 51,102-28,-108 28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43.90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1449,'4'-2,"0"1,0-1,0 0,-1 0,1-1,0 1,-1-1,1 0,-1 1,0-1,0-1,2-2,4-4,9-4,0 1,1 1,0 0,26-11,-4 2,101-46,-85 42,59-35,45-25,-101 56,0 3,104-29,-134 46,-6 0,-1-1,-1-1,0-2,33-22,-30 18,1 0,40-17,28 2,-67 25,0-2,-1-1,29-15,-4-7,-40 24,0 0,0 1,1 0,0 1,0 1,1 0,-1 0,21-3,19 1,-26 4,45-11,-62 11,-1 0,1 0,-1-1,0 0,0 0,-1-1,1 0,-1 0,8-8,10-7,1 1,1 1,0 1,2 1,55-22,45-25,77-53,107-65,-294 171,-15 8,1 0,-1 0,0 0,0-1,0 1,-1-1,1 0,0 0,4-7,-7 10,-1-1,0 0,0 0,0 1,0-1,0 0,0 1,0-1,0 0,0 0,0 1,0-1,0 0,0 1,-1-1,1 0,0 1,-1-1,1 0,0 1,-1-1,1 0,-1 1,1-1,-1 1,1-1,-1 1,1-1,-1 1,1 0,-1-1,0 1,1 0,-2-1,-12-7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46.207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3543,'2'0,"-1"-1,1 1,-1-1,1 0,-1 0,0 0,1 0,-1 0,0 0,0 0,0 0,0-1,0 1,0 0,2-3,17-29,-15 24,9-19,23-56,-30 63,1 1,2 0,-1 0,2 1,25-33,9 1,63-55,-89 87,-2-1,0-1,-1 0,20-36,14-18,-17 32,51-49,-72 78,0-1,-1-1,-1 0,16-33,7-12,-14 27,-2 0,-2-1,16-52,-19 49,2 2,1-1,21-34,80-148,-33 58,-41 88,42-82,-4 19,-49 87,-9 12,-11 18,0 0,23-26,-12 18,-2 0,0-1,-2-1,22-46,-1-5,3 2,104-140,-41 86,-94 117,0-1,-2 0,0-1,-1 0,0 0,-2-1,9-35,-7 30,2 0,0 1,2 0,0 0,21-26,-18 27,-1 0,-1-1,-1-1,-1 0,9-25,-19 46,0-1,0 1,-1 0,1-1,-1 1,1-1,-1 1,0-1,0 1,0-1,0 1,-1 0,1-1,-1 1,1-1,-1 1,0 0,0-1,0 1,0 0,0 0,0 0,-1 0,1 0,-1 0,-2-3,-13-6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47.831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262 1399,'-29'10,"2"1,-7-3,0 1,0 2,-59 29,93-40,-1 0,1 0,0 0,-1 0,1 0,-1 0,1 1,-1-1,1 0,0 0,-1 0,1 1,-1-1,1 0,0 0,-1 1,1-1,0 0,-1 1,1-1,0 0,-1 1,1-1,0 1,0-1,0 0,-1 1,1-1,0 1,0-1,0 1,0-1,0 0,0 1,0 0,16 5,30-4,-21-5,-1 0,0-2,0-1,27-10,88-42,-39 14,58-8,-37 13,-2-1,62-24,-168 60,-1-1,0-1,0 0,-1-1,0 0,0 0,0-1,-1 0,0-1,-1-1,11-13,-13 14,1 0,0 0,0 1,1 0,0 0,0 1,1 0,0 1,0 0,1 0,17-6,-2 3,0 2,1 0,50-5,-62 10,0-1,0 0,0-2,0 1,-1-2,0 0,0 0,-1-1,1-1,14-11,2 1,1 2,0 1,1 1,1 2,45-10,0 6,-56 12,1 0,-1-1,-1-2,31-12,-39 11,1-1,-2 0,1-1,-1-1,19-22,-17 18,1 0,30-23,-14 18,-6 4,-1-1,0-2,26-25,-27 21,1 2,0 1,2 1,0 2,1 0,1 1,52-20,-46 23,1-2,-2-2,0-1,51-37,-51 31,1 2,1 1,1 2,67-26,-54 31,-39 12,0-1,-1 1,1-2,-1 0,13-6,-17 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54.623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181 3513,'-1'0,"1"0,0 0,-1 0,1 0,-1 0,1 0,0 0,-1 0,1 0,-1 0,1 0,0-1,-1 1,1 0,0 0,-1 0,1-1,0 1,-1 0,1-1,0 1,-1 0,1 0,0-1,0 1,0 0,-1-1,1 1,0-1,0 1,0 0,0-1,0 1,0-1,0 1,-1 0,1-1,0 1,0-1,1 1,-1 0,0-1,0 1,0-1,0 1,0 0,0-1,0 1,1 0,-1-1,0 1,0 0,1-1,13-21,9 1,0 1,2 1,0 1,50-26,119-44,204-59,-188 74,-120 40,-151 47,-111 41,13-3,-37-8,108-26,-110 36,189-51,0 1,0 0,0 0,1 1,0 0,0 0,-13 12,17-14,1 1,0 0,-1 0,1 0,1 1,-1-1,1 1,-1-1,1 1,1 0,-1 0,1 0,-1 0,1 0,0 10,1-13,0 0,0 0,0 0,0-1,0 1,1 0,-1 0,0 0,1 0,0-1,-1 1,1 0,0 0,0-1,0 1,0-1,0 1,0-1,1 1,-1-1,0 0,3 2,0-1,-1 0,0-1,1 1,-1-1,1 0,0 0,-1 0,1 0,0-1,7 0,1 0,0-1,0 0,0-1,0-1,0 1,15-7,247-129,-131 61,280-127,-392 185,-22 11,-18 8,-30 12,-62 28,27-9,-94 34,-261 97,19-12,406-148,0-1,0 1,0 0,1 0,-1 0,-4 4,7-6,1 0,0 0,0 1,0-1,-1 0,1 0,0 0,0 0,0 1,0-1,-1 0,1 0,0 1,0-1,0 0,0 0,0 1,0-1,0 0,0 0,0 1,0-1,0 0,0 0,0 1,0-1,0 0,0 0,0 1,0-1,0 0,0 0,0 1,0-1,1 0,-1 1,18 5,-1-5,0 0,0-1,0-1,0 0,-1-1,1-1,-1-1,24-8,-6-1,0-1,59-34,-57 27,0-1,-1-3,-1 0,-1-2,52-57,-77 75,9-13,2 1,0 1,1 1,24-17,-26 28,-17 7,-1 1,0 0,0 0,1 0,-1 0,0 0,1 0,-1 0,0 0,0 0,1 0,-1 1,0-1,1 0,-1 0,0 0,0 0,1 0,-1 0,0 1,0-1,0 0,1 0,-1 0,0 0,0 1,0-1,1 0,-1 0,0 1,0-1,0 0,0 1,0 1,0 0,0-1,0 1,-1 0,1 0,-1 0,1 0,-1 0,0-1,0 1,0 0,0-1,0 1,0-1,0 1,-3 2,-56 58,-2-2,-125 92,167-136,-377 250,385-259,10-5,-1 0,1 0,-1 0,0-1,0 1,0-1,0 1,0-1,0 0,0 0,0-1,0 1,0-1,-5 1,8-1,-1 0,1-1,0 1,-1 0,1-1,0 1,0 0,0 0,-1-1,1 1,0 0,0-1,0 1,0-1,-1 1,1 0,0-1,0 1,0 0,0-1,0 1,0-1,0 1,0 0,0-1,0 1,0-1,0 1,1 0,-1-1,0 1,0 0,0-1,0 1,1 0,-1-1,0 1,0 0,1-1,-1 1,0 0,1-1,13-16,8-6,2 1,1 0,31-19,86-50,-137 88,152-86,4 7,193-69,-239 114,-113 36,-1 0,1 1,0-1,-1 1,1 0,-1-1,1 1,0 0,-1 0,1 0,0 0,-1 0,1 0,0 1,-1-1,3 1,-4 0,0 0,0-1,0 1,-1 0,1-1,0 1,0 0,0-1,0 1,-1 0,1-1,0 1,-1-1,1 1,0 0,-1-1,1 1,-1-1,1 1,-1-1,1 1,-1-1,1 0,-2 1,-49 37,-25 5,-1-4,-2-3,-94 29,161-61,0 0,-1-1,-20 3,34-6,-1 0,0 0,0-1,1 1,-1 0,0 0,0-1,0 1,1 0,-1 0,0-1,0 1,0 0,0-1,0 1,0 0,0-1,0 1,0 0,1-1,-1 1,0 0,-1-1,1 1,0 0,0 0,0-1,0 1,0 0,0-1,0 1,0 0,0-1,-1 1,1 0,0 0,0-1,0 1,-1 0,1 0,0-1,0 1,-1 0,1 0,0 0,0 0,-1-1,1 1,0 0,-1 0,1 0,0 0,-1 0,1 0,0 0,-1 0,1 0,0 0,-1 0,1 0,-1 0,24-18,31-13,102-42,68-10,-170 64,208-63,-145 48,218-93,-308 110,-26 17,-1 0,0 0,1-1,-1 1,1 0,-1 0,0-1,1 1,-1 0,0-1,1 1,-1-1,0 1,0 0,1-1,-1 1,0-1,0 1,0-1,1 1,-1 0,0-1,0 1,0-1,0 1,0-1,0 1,0-1,0 1,0-1,0 1,-1-1,1 1,0-1,0 1,0 0,0-1,-1 1,1-1,0 1,0 0,-1-1,1 1,0-1,-1 1,1 0,0 0,-1-1,1 1,-1 0,1-1,0 1,-1 0,1 0,-1 0,1 0,-1 0,0-1,-5 0,1-1,-1 1,0 0,0 0,1 1,-1 0,0 0,0 0,1 1,-7 1,-65 17,43-10,-460 135,427-120,129-50,155-62,721-194,-864 254,-450 150,-185 49,411-131,-186 76,290-100,46-16,0-1,0 1,0 0,0 0,0 0,0 0,0 0,0 0,0 0,0 0,0-1,0 1,0 0,0 0,0 0,0 0,0 0,0 0,0 0,0 0,0 0,-1 0,1-1,0 1,0 0,0 0,0 0,0 0,0 0,0 0,0 0,0 0,0 0,0 0,-1 0,1 0,0 0,0 0,0 0,0 0,0 0,0 0,0 0,0 0,0 0,-1 0,1 0,0 0,0 0,24-16,100-48,246-90,147-10,-449 144,33-9,102-33,-172 50,-31 12,-1 0,1 0,0-1,0 1,0 0,0 0,0 0,0 0,0 0,0 0,0 0,0 0,-1 0,1 0,0 0,0 0,0 0,0-1,0 1,0 0,0 0,0 0,0 0,0 0,0 0,0 0,0 0,0-1,0 1,0 0,0 0,0 0,0 0,0 0,0 0,0 0,0 0,0-1,0 1,0 0,0 0,0 0,0 0,0 0,0 0,1 0,-1 0,0 0,0 0,0 0,0-1,0 1,0 0,0 0,0 0,0 0,0 0,1 0,-1 0,0 0,-16-1,-22 4,-471 115,193-37,209-55,25-5,-118 13,198-33,-33-1,34 0,1 0,-1 0,1 0,-1 0,1 0,-1 0,1 0,0 0,-1 0,1 0,-1 0,1 0,-1-1,1 1,-1 0,1 0,0 0,-1-1,1 1,-1 0,1-1,0 1,-1 0,1-1,0 1,0 0,-1-1,1 1,0-1,0 1,0 0,-1-1,1 1,0-1,0 1,0-1,0 1,0-1,0 1,0-1,0 1,0-1,0 1,0-1,0 1,0 0,0-1,0 1,1-1,-1 1,0-1,0 1,1 0,-1-1,0 1,0-1,1 1,-1 0,0-1,1 1,6-8,0 0,1 1,-1-1,1 2,17-12,53-27,-48 29,355-170,14 24,-165 69,-222 88,-2 1,1 0,-2 0,1-1,15-11,-24 16,-1 0,0 0,1 0,-1-1,0 1,0 0,1 0,-1 0,0-1,0 1,1 0,-1 0,0-1,0 1,1 0,-1 0,0-1,0 1,0 0,0-1,0 1,1 0,-1-1,0 1,0 0,0 0,0-1,0 1,0 0,0-1,0 1,0 0,0-1,0 1,-1 0,1-1,0 1,0 0,0-1,-15-4,-24 4,-3 6,0 1,-80 24,-80 39,132-43,-57 19,-432 162,549-203,-77 33,78-33,0 1,1 0,-1 1,1-1,0 1,-13 14,21-19,0-1,0 0,-1 0,1 0,0 0,0 0,0 0,0 0,0 0,0 0,0 0,-1 0,1 1,0-1,0 0,0 0,0 0,0 0,0 0,0 1,0-1,0 0,0 0,0 0,0 0,0 0,0 1,0-1,0 0,0 0,0 0,0 0,0 0,0 1,0-1,0 0,0 0,0 0,0 0,0 0,0 1,0-1,0 0,0 0,0 0,0 0,1 0,-1 0,0 0,0 1,0-1,0 0,0 0,12-1,16-9,168-89,27-13,163-47,-183 78,-195 78,1 0,-1-1,0 0,0-1,13-10,-41 19,-272 133,126-55,-411 219,570-297,-25 18,30-22,1 1,-1 0,1 0,0 0,-1 1,1-1,0 0,0 0,0 1,0-1,0 1,0-1,0 1,1-1,-1 1,0 3,5-7,1 0,-1-1,0 1,1-1,-1 0,5-5,56-37,-48 35,-2 0,1-1,-2 0,1-2,17-19,-31 31,0 1,-1-1,1 0,0 1,-1-1,1 0,0 1,-1-1,1 0,-1 0,0 0,1 0,-1 0,0 1,1-1,-1 0,0 0,0 0,0 0,0 0,0 0,0 0,0 0,0 0,0 0,0 0,0 0,-1 0,1 0,0 1,-1-1,1 0,-1 0,1 0,-1 0,1 1,-1-1,0 0,1 1,-1-1,0 0,1 1,-1-1,0 1,0-1,0 1,1-1,-1 1,0 0,0-1,0 1,0 0,0 0,0-1,0 1,-1 0,-6-1,-1-1,1 1,0 1,-1 0,-9 0,-2 3,-1 1,1 0,0 2,-31 12,-76 41,113-52,6-3,2-2,0 1,0 0,0 1,0 0,1-1,0 2,-9 7,14-12,0 0,0 0,0 0,0 0,-1 0,1 1,0-1,0 0,0 0,0 0,0 0,0 0,0 0,0 0,0 0,0 0,0 0,0 0,0 1,0-1,0 0,0 0,-1 0,1 0,0 0,0 0,0 0,0 0,0 0,0 1,0-1,0 0,1 0,-1 0,0 0,0 0,0 0,0 0,0 0,0 1,0-1,0 0,0 0,0 0,0 0,0 0,0 0,0 0,0 0,0 0,1 0,-1 0,0 0,0 0,0 0,0 1,0-1,0 0,0 0,0 0,0 0,1 0,-1 0,0 0,0 0,0 0,12-2,16-7,140-92,-60 33,324-188,-420 249,70-48,-76 50,0 1,-1-1,0 0,1-1,-2 1,1-1,-1 0,0 0,0 0,5-11,-9 16,1-1,-1 1,0 0,0 0,1 0,-1-1,0 1,0 0,0 0,0 0,0-1,0 1,-1 0,1 0,0 0,-1-1,1 1,0 0,-1 0,0 0,1 0,-1 0,0 0,0-1,-2 0,1 0,0 0,0 1,-1-1,1 1,-1 0,1 0,-1 0,1 0,-5-1,-2 0,-1 0,1 1,-1 1,1-1,-15 2,11 2,0 0,0 0,0 1,0 1,1 0,-1 1,1 0,1 1,-18 13,-10 11,-43 44,66-60,-140 153,17-17,137-149,0 0,0 0,0 0,-1 0,1-1,-1 1,1-1,-1 1,0-1,-4 1,6-1,1-1,-1 0,1 0,0 0,-1 0,1 0,-1 0,1 0,0 0,-1 0,1-1,-1 1,1 0,0 0,-1 0,1 0,-1-1,1 1,0 0,-1 0,1-1,0 1,-1 0,1 0,0-1,0 1,-1-1,1 0,-1 0,1-1,0 1,-1 0,1-1,0 1,0-1,0 1,0 0,0-1,0 1,0 0,1-2,6-22,1 1,2 0,0 0,1 1,24-36,-14 22,186-299,-21 35,-26-12,-155 302,31-81,-33 81,1 0,-2 0,1-1,-2 1,1-1,-1-11,-1 22,0 0,0 0,0 0,0 0,0 0,-1 0,1 0,0 0,0 0,-1 0,1 0,-1 0,1 0,-1 0,1 0,-1 0,1 0,-1 0,0 1,1-1,-1 0,0 0,0 1,0-1,-1 0,1 0,-1 1,1 0,-1 0,1 0,-1 0,1 0,-1 0,0 0,1 0,-1 1,1-1,-1 0,1 1,-1 0,-1 0,-7 5,-1 0,1 0,-14 12,18-13,-21 16,1 2,2 1,0 0,2 2,-25 35,18-16,2 1,-35 83,-136 321,-32-17,198-377,-34 50,57-98,5-12,8-20,18-31,3 1,52-85,-67 122,29-50,333-609,-372 676,139-312,-122 265,-1-1,-3 0,-2-1,8-91,-18 132,-1-1,0 1,0-1,-4-13,4 21,0-1,0 1,0 0,-1 0,1-1,-1 1,1 0,-1 0,1 0,-1 0,0-1,1 1,-1 0,0 0,0 0,0 1,0-1,0 0,0 0,0 0,0 1,0-1,0 0,0 1,0-1,-1 1,1 0,0-1,0 1,-1 0,1 0,0 0,0 0,-1 0,1 0,0 0,-1 0,1 0,0 0,-2 1,-3 2,1-1,-1 1,0 0,1 1,0-1,0 1,0 0,0 0,0 1,1-1,0 1,0 0,-7 11,-4 9,-19 44,32-65,-180 482,49-113,-102 162,97-226,135-303,2-2,0-1,-1 1,1-1,-1 1,0-1,0 0,0 0,-1 0,-4 4,7-7,0 1,0-1,0 0,0 0,0 0,0 0,0 0,-1 0,1 0,0 0,0 0,0 1,0-1,0 0,0 0,-1 0,1 0,0 0,0 0,0 0,0 0,0 0,-1 0,1 0,0 0,0 0,0 0,0 0,0 0,-1 0,1 0,0 0,0 0,0 0,0 0,0-1,0 1,-1 0,1 0,0 0,0 0,0 0,0 0,0 0,0 0,0-1,0 1,0 0,0 0,-1 0,1 0,0 0,0 0,0-1,0 1,1-13,7-14,74-156,-66 154,1 0,2 1,42-49,-60 75,0 1,1-1,-1 1,1-1,0 1,-1 0,1 0,0 0,0 0,-1 0,1 0,0 0,0 0,4 0,-6 1,0 0,1 0,-1 0,1 0,-1 0,0 1,1-1,-1 0,1 0,-1 0,0 0,1 0,-1 1,0-1,1 0,-1 0,0 1,1-1,-1 0,0 1,0-1,1 0,-1 1,0-1,0 0,1 1,-1 19,-6 2,-1-1,0 1,-2-1,-1 0,0-1,-2-1,-18 25,-25 47,29-43,13-27,2 0,0 1,1 0,1 0,1 1,-8 40,16-62,-1 1,1-1,0 1,0-1,0 0,0 1,0-1,1 1,-1-1,0 0,1 1,-1-1,1 0,-1 1,2 1,-2-3,1 1,0-1,-1 1,1-1,-1 1,1-1,0 1,-1-1,1 0,0 1,0-1,-1 0,1 0,0 0,0 1,-1-1,1 0,0 0,0 0,1 0,2-1,-1 0,1 0,0 0,-1-1,1 1,-1-1,0 1,1-1,-1-1,4-3,44-38,63-75,-12 11,551-486,-643 585,-7 6,274-246,-22-21,-198 195,-35 43,-17 23,-8 9,-529 359,482-325,20-13,-1-1,-58 29,70-44,19-4,0-1,0 0,-1 0,1 0,0 0,0 0,0 0,0 0,0 0,-1 0,1 0,0 0,0 0,0 0,0 0,0 0,-1 0,1 0,0 0,0 0,0 0,0-1,0 1,-1 0,1 0,0 0,0 0,0 0,0 0,0 0,0 0,0-1,0 1,-1 0,1 0,0 0,0 0,0 0,0 0,0-1,0 1,0 0,0 0,0 0,0 0,0 0,0-1,1-1,1-1,-1 1,1 0,0-1,0 1,-1 0,2 0,-1 0,2-2,222-164,17 16,-176 110,228-129,-217 131,155-55,-222 91,-9 2,1 1,-1 0,1 0,0 0,0 0,-1 0,1 0,0 1,0 0,0-1,0 1,0 0,0 1,-1-1,1 0,6 2,-9-1,0-1,1 0,-1 1,0-1,1 0,-1 1,0-1,1 1,-1-1,0 1,0-1,0 1,1-1,-1 1,0-1,0 1,0-1,0 1,0-1,0 1,0 0,0-1,0 1,0-1,0 1,-1-1,1 1,0-1,0 1,0-1,-1 1,1-1,0 0,-1 1,1-1,-1 1,-16 18,16-18,-41 35,-2-3,-2-1,-55 28,32-18,-98 57,-4-6,-216 83,366-168,0-1,-23 4,29-12,17-8,24-17,-21 21,416-348,-351 297,-39 31,96-84,-107 90,-1 0,-1-2,-1 0,15-25,-30 44,-1-1,1 1,-1-1,1 0,-1 0,0 0,0 0,0 0,-1 0,1 0,-1 0,1 0,-1 0,0 0,0 0,-1-1,1 1,-1 0,-1-5,1 5,-1 0,0 1,0-1,0 1,0-1,0 1,0 0,0 0,-1 0,1 0,-1 0,0 0,1 1,-1-1,0 1,0 0,0 0,0 0,-6-1,-14-3,-1 2,1 0,-1 2,1 0,-1 2,0 1,-41 7,-5 8,-82 31,-12 3,157-49,0-1,0 1,0-1,0 0,0-1,-8 0,15 0,-1 0,1 0,0 0,-1 0,1-1,0 1,-1 0,1 0,-1 0,1 0,0 0,-1-1,1 1,0 0,0 0,-1 0,1-1,0 1,-1 0,1-1,0 1,0 0,0-1,-1 1,1 0,0-1,0 1,0 0,0-1,0 1,-1 0,1-1,0 1,0-1,0 1,0 0,0-1,0 1,0 0,0-1,1 1,-1-1,0 1,0 0,0-1,0 1,0 0,1-1,-1 1,0 0,0-1,1 1,-1 0,1-1,17-22,-13 18,21-26,-12 18,-2-1,0-1,-1 0,-1-1,0 0,14-31,-18 32,0 0,2 1,0-1,0 2,1-1,22-23,-25 30,1 0,0 0,0 1,1 0,0 1,0 0,0 0,0 1,1 0,0 0,0 1,0 0,10-2,-19 5,1 0,-1 0,1-1,-1 1,1 0,-1 0,1 0,-1 0,0 0,1 0,-1 0,1 0,-1 0,1 0,-1 0,1 0,-1 0,1 0,-1 1,0-1,1 0,-1 0,1 0,-1 1,0-1,1 0,-1 0,0 1,1-1,-1 0,0 1,1-1,-1 0,0 1,0-1,1 1,-7 17,-23 18,-17 11,-2-3,-66 47,-118 61,200-134,20-12,15-10,109-82,4 5,156-82,367-146,-600 293,13-5,76-41,-127 61,1 1,-1-1,0 1,0-1,0 0,0 0,0 1,0-1,0 0,0 0,0 0,0 0,0 0,0 0,-1 0,1 0,0 0,-1 0,1-1,-1 1,1-2,-1 3,-1-1,1 0,-1 1,1-1,-1 0,0 1,1-1,-1 1,0-1,1 1,-1-1,0 1,1-1,-1 1,0 0,0-1,0 1,1 0,-1 0,0 0,0 0,-1 0,-8-2,0 2,0-1,-19 3,-10 6,2 1,-1 2,-60 27,82-35,16-3,0-1,1 0,-1 1,0-1,0 0,0 1,1-1,-1 1,0-1,1 1,-1-1,1 1,-1-1,1 1,-1-1,1 1,-1-1,1 1,-1 0,1-1,-1 1,1 0,1-1,50-35,2 2,59-26,123-45,394-104,-602 204,-28 5,0 0,0 1,0-1,0 0,0 0,0 0,0 1,0-1,0 0,0 0,0 1,0-1,0 0,0 0,0 1,0-1,0 0,0 0,0 0,0 1,0-1,0 0,-1 0,1 0,0 1,0-1,0 0,0 0,-1 0,1 0,0 1,0-1,0 0,-1 0,1 0,0 0,0 0,0 0,-1 0,1 0,0 0,0 0,-1 0,1 0,0 0,-1 0,-49 28,46-26,-138 68,-203 107,202-97,-350 204,275-121,212-158,0 0,0 1,0 0,-6 9,12-15,-1 1,1-1,-1 1,0 0,1-1,-1 1,1 0,0-1,-1 1,1 0,0 0,-1-1,1 1,0 0,0 0,0 0,-1 0,1-1,0 1,0 0,0 0,0 0,1 0,-1-1,0 1,0 0,0 0,1 0,-1-1,0 1,1 0,-1 0,1-1,-1 1,1 0,-1-1,1 1,-1 0,1-1,0 1,-1-1,1 1,0-1,-1 0,1 1,0-1,0 1,0-1,-1 0,1 0,0 0,1 1,3-1,1 1,-1-1,0 0,0 0,1 0,-1-1,0 0,0 0,0 0,0 0,0-1,6-3,63-34,-50 26,702-337,-693 336,27-13,-226 123,38-25,-434 290,405-257,-220 153,371-252,1-2,0 0,1 0,-1 1,1 0,0-1,0 2,0-1,1 0,0 1,-5 8,7-13,1 0,0 1,0-1,0 1,-1-1,1 1,0-1,0 0,0 1,0-1,0 1,0-1,0 1,0-1,0 1,0-1,0 1,0-1,0 0,1 1,-1-1,0 1,0-1,0 1,1-1,-1 0,0 1,0-1,1 0,-1 1,1 0,16 1,21-11,15-11,67-36,-23 10,104-38,268-73,-469 157,6-3,0 2,0-1,0 1,0 0,0 0,1 0,-1 1,0 0,11 1,-17-1,1 0,0 1,-1-1,1 0,-1 0,1 0,-1 1,0-1,1 0,-1 1,1-1,-1 0,1 1,-1-1,0 0,1 1,-1-1,0 1,0-1,1 1,-1-1,0 1,0-1,0 1,1-1,-1 1,0-1,0 1,0 0,-5 18,-19 15,23-34,-33 38,-1-2,-2-2,-45 33,-131 80,203-140,-267 171,272-176,2 0,-1 0,0 1,1-1,-1 1,1-1,0 1,0 0,0 0,0 1,-3 3,8-7,-1 0,1 1,-1-1,1 0,-1 0,0 0,1 0,-1 0,1-1,-1 1,1 0,-1-1,0 1,1-1,1-1,210-102,-2 0,-205 101,31-14,2 2,0 2,0 1,45-7,-81 18,0 1,0 0,0 0,0 0,0 0,0 0,-1 1,1-1,0 1,0 0,3 1,-6-2,1 1,0-1,-1 1,1 0,0-1,-1 1,1 0,-1-1,1 1,-1 0,0 0,1-1,-1 1,0 0,1 0,-1 0,0 0,0-1,0 1,0 0,0 0,0 0,0 0,0 0,0-1,0 1,0 0,-1 0,1 0,0 0,0-1,-1 1,1 0,-1 0,1-1,-1 1,1 0,-1-1,0 2,-10 14,-1 0,0-1,-1 0,-1-1,-21 17,-85 57,97-71,-251 154,96-64,148-86,149-61,358-153,-461 186,0 1,1 1,26-5,-42 10,0-1,-1 1,1 0,0 0,0 0,0 0,0 0,0 0,0 0,0 0,0 1,0-1,-1 0,1 1,0-1,0 0,0 1,1 0,-2-1,0 1,0-1,1 1,-1-1,0 1,0-1,0 1,0-1,1 1,-1-1,0 1,0-1,0 1,0-1,0 1,0-1,-1 1,1-1,0 1,0-1,0 1,0-1,-1 1,-21 31,-3-5,-2-1,-1-1,-48 32,-102 55,-106 62,238-140,42-30,6-4,24-17,39-26,1 3,2 4,2 2,139-47,-206 80,41-8,-28 12,-16-2,1-1,-1 1,0-1,0 1,1-1,-1 1,0-1,0 1,0-1,0 1,0 0,0-1,0 1,0-1,0 1,0 0,0-1,0 1,0-1,0 1,0-1,-1 1,1-1,0 1,0 0,-1-1,1 0,-1 2,-7 11,0 0,-2-1,1 0,-1 0,-22 19,-69 49,77-62,-11 9,-1-3,-1-1,-1-1,-41 16,48-29,31-10,1 1,-1 0,0 0,0-1,1 1,-1 0,0-1,0 1,0 0,1-1,-1 1,0 0,0-1,0 1,0 0,0-1,0 1,0-1,0 1,0 0,0-1,0 1,0-1,0 1,0 0,0-1,0 1,0 0,0-1,0 1,-1 0,1-1,0 1,0 0,0-1,-1 1,1 0,0-1,0 1,-1 0,1 0,0-1,-1 1,1 0,0 0,-1 0,1-1,0 1,-1 0,1 0,-1 0,1 0,0 0,-1 0,1 0,0 0,-1 0,1 0,-1 0,1 0,0 0,-1 0,1 0,0 0,-1 0,0 1,11-13,0 1,0 0,1 1,0 0,25-15,-3 0,0-1,9-8,82-51,-124 85,1-1,0 1,-1-1,1 1,0-1,-1 1,1 0,0-1,0 1,0 0,-1 0,1-1,0 1,0 0,0 0,-1 0,1 0,0 0,0 0,1 1,-1-1,-1 1,0-1,0 1,1-1,-1 1,0-1,0 1,0-1,0 1,0-1,0 1,0-1,0 1,0-1,0 1,0-1,0 1,0-1,0 1,0-1,-1 1,1-1,0 2,-20 34,-14 9,-2-2,-1-2,-3-1,-1-2,-2-2,-1-2,-95 56,135-89,1 1,0 0,0-1,1 2,-1-1,0 0,1 0,-1 1,-2 3,5-6,0 0,0 0,0 1,0-1,0 0,0 1,0-1,-1 0,1 0,0 1,0-1,0 0,0 0,0 1,0-1,0 0,0 1,1-1,-1 0,0 0,0 1,0-1,0 0,0 0,0 1,0-1,1 0,-1 0,0 0,0 1,0-1,1 0,-1 0,0 0,0 1,0-1,1 0,-1 0,24 4,-7-6,0 1,-1-2,1 0,-1-1,0-1,23-10,94-51,-65 31,2 0,189-105,-257 139,1-1,-1 1,1-1,-1 0,0 0,1 0,-1 0,0-1,0 1,-1-1,1 1,-1-1,2-2,-3 4,1 1,-1-1,0 1,0 0,0-1,0 1,0-1,0 1,-1 0,1-1,0 1,0 0,0-1,0 1,0 0,0-1,-1 1,1 0,0-1,0 1,0 0,-1-1,1 1,0 0,-1 0,1-1,0 1,0 0,-1 0,1 0,0-1,-1 1,1 0,-1 0,-1-1,-1 1,0-1,1 1,-1 0,1 0,-1 0,0 0,-4 1,-41 10,0 2,1 2,-80 37,50-19,-492 200,517-210,-62 36,94-42,20-17,0 0,0 0,-1 1,1-1,0 0,0 0,0 1,0-1,0 0,0 0,0 1,0-1,0 0,0 0,0 1,0-1,0 0,0 1,0-1,0 0,0 0,1 1,-1-1,0 0,0 0,0 0,0 1,0-1,1 0,-1 0,0 0,0 1,0-1,1 0,-1 0,0 0,0 0,1 1,-1-1,1 0,3 1,0 0,0 0,0-1,0 0,0 1,0-1,0-1,6 0,17-3,0-1,0-2,43-16,77-41,-51 20,-67 30,-8 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55.01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56.06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765 547,'-21'0,"0"1,0 1,-35 8,48-8,1 0,-1 0,1 1,0 0,0 0,0 1,0 0,1 0,-1 1,1-1,0 1,0 1,-6 7,7-4,1-1,0 1,1 0,0 0,0 0,1 0,0 0,-1 15,-5 19,1-21,-16 32,20-48,17-27,0 0,-1-1,12-25,-22 41,-1 1,0-1,0 0,-1 0,1 1,-1-1,0 0,-1 0,1 0,-1-1,0 1,-1 0,0 0,-2-9,3 14,0 0,0 0,-1 0,1-1,-1 1,1 0,-1 0,1 0,-1 0,0 0,1 0,-1 0,0 0,0 0,0 0,0 0,0 1,0-1,0 0,0 1,0-1,0 1,0-1,0 1,-2-1,1 1,0 0,1 0,-1 1,0-1,0 1,0-1,1 1,-1-1,0 1,1 0,-1 0,1 0,-1 0,1 0,-2 2,-8 7,1 1,0 0,-11 18,15-20,-13 15,1 1,1 0,2 1,0 1,2 1,-16 47,25-59,3-11,0 0,0 0,0 0,-1-1,0 1,0 0,-6 8,8-13,0 0,0 0,0 1,0-1,0 0,-1 0,1 0,0 0,0 0,0 0,0 0,0 0,-1 0,1 0,0 0,0 0,0 0,0 0,0 0,-1 0,1-1,0 1,0 0,0 0,0 0,0 0,0 0,-1 0,1 0,0 0,0 0,0-1,0 1,0 0,0 0,0 0,0 0,0 0,-1 0,1-1,0 1,0 0,0 0,0 0,0 0,0 0,0-1,0 1,0 0,0 0,0 0,0 0,0-1,0 1,0 0,1 0,-3-12,3-3,1 0,1 0,0 0,0 0,2 0,10-24,48-83,-52 103,3-8,1 1,1 0,2 1,1 1,35-35,-118 154,-133 128,135-156,25-23,25-28,-1-1,-15 14,34-66,1 18,43-124,-41 121,1 1,1 1,1 0,21-28,-32 47,-1 0,1-1,0 1,0 0,-1 0,1 0,0 0,0 1,0-1,0 0,1 0,-1 0,0 1,0-1,0 1,0-1,1 1,-1-1,0 1,1 0,-1 0,0-1,3 1,-4 1,1 0,0 0,-1 0,1 0,0 0,-1 0,1 0,-1 0,0 0,1 0,-1 0,0 0,1 0,-1 0,0 0,0 1,0-1,0 0,0 0,0 0,-1 0,1 0,0 0,0 0,-1 0,1 0,-1 1,0 0,-11 30,-1 0,-2 0,-1-2,-1 0,-34 44,-7 14,40-59,-39 70,51-88,2-1,0 1,0-1,1 1,0 0,1 1,-2 16,4-26,0 0,0-1,0 1,0 0,0-1,0 1,1 0,-1-1,1 1,-1 0,1-1,-1 1,1-1,0 1,0-1,0 0,0 1,0-1,0 0,0 1,0-1,2 1,0 0,-1-1,1 0,-1 0,1 0,0-1,-1 1,1 0,0-1,0 0,-1 0,1 0,4 0,6-2,0 0,0 0,0-2,18-7,6-4,0-2,63-41,63-58,-81 55,257-162,-299 198,67-30,-90 48,0 0,1 1,0 2,0-1,0 2,36-2,-34 4,0-1,-1-1,0-1,31-9,75-35,-76 28,379-136,-419 152,0-1,0 0,-1-1,0 0,0-1,0 1,-1-1,0-1,-1 1,10-14,-7 9,0 1,1 0,0 1,15-12,84-45,-77 50,-1-2,38-29,-56 38,1 1,1 0,25-11,-23 13,-2-2,23-14,-29 14,-6 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07T21:22:58.817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3462,'0'0,"0"0,0 0,0 1,0-1,0 0,0 0,0 1,0-1,0 0,0 0,0 0,0 1,0-1,0 0,0 0,0 1,0-1,0 0,1 0,-1 0,0 1,0-1,0 0,0 0,0 0,1 1,-1-1,0 0,0 0,0 0,1 0,-1 0,0 1,0-1,0 0,1 0,-1 0,0 0,0 0,1 0,-1 0,0 0,0 0,1 0,12-7,12-18,-24 23,5-4,5-5,0 0,-2-1,1 1,-1-2,-1 1,0-1,-1-1,7-17,-7 1,0 0,-2 0,-2 0,0-1,-4-48,1 32,7-59,26-59,-7 42,45-185,-2 10,-60 253,10-74,-18 103,0-1,-1 1,-1-1,-1 1,-5-22,4 26,1 0,-1-1,2 1,0 0,1-24,0 33,0 1,1-1,-1 0,1 1,0-1,-1 1,1 0,0-1,1 1,-1 0,0-1,1 1,-1 0,1 0,-1 0,1 0,0 0,0 1,0-1,0 0,0 1,0 0,1-1,-1 1,0 0,1 0,-1 0,1 1,-1-1,1 1,-1-1,1 1,0 0,3 0,-4 0,1 0,-1 0,0 1,1-1,-1 1,0-1,1 1,-1 0,0 0,0 0,0 0,0 0,0 1,0-1,0 1,0-1,-1 1,1 0,0 0,-1-1,0 1,1 0,-1 0,0 0,0 1,0-1,0 0,0 0,0 4,2 7,0-1,-1 1,0 0,0 13,-3 19,-2 0,-2 0,-2-1,-16 55,8-33,-176 563,69-264,119-356,-23 88,24-87,1 1,-1-1,2 1,-1-1,1 1,1 0,2 10,-3-20,0-1,0 1,0-1,0 1,0-1,0 1,0-1,0 1,0-1,0 1,1-1,-1 1,0-1,0 1,1-1,-1 1,0-1,1 0,-1 1,0-1,1 0,-1 1,0-1,1 0,-1 1,1-1,-1 0,1 0,-1 0,1 1,-1-1,1 0,13-11,9-29,-21 37,266-592,20-167,-262 690,38-90,-51 130,5-12,-18 44,0 0,0 0,0 0,0-1,1 1,-1 0,0 0,0 0,0 0,0 0,0-1,0 1,0 0,0 0,1 0,-1 0,0 0,0-1,0 1,0 0,0 0,1 0,-1 0,0 0,0 0,0 0,1 0,-1 0,0 0,0 0,0 0,0 0,1 0,-1 0,0 0,0 0,0 0,1 0,-1 0,0 0,0 0,1 0,3 10,-1 15,-2 10,-2 0,-1 0,-2-1,-1 1,-19 63,-71 167,54-162,-335 818,369-907,1 1,0-1,1 1,-4 25,9-40,-1 1,1-1,0 1,0 0,0-1,0 1,0 0,0-1,-1 1,2 0,-1-1,0 1,0 0,0-1,0 1,0-1,0 1,1 0,-1-1,0 1,1-1,-1 1,0-1,1 1,-1-1,1 1,-1-1,0 1,2 0,-1-1,0 0,0 0,0 0,0 0,0-1,0 1,0 0,0-1,0 1,0 0,0-1,0 1,0-1,0 1,1-2,33-31,-35 33,30-34,-2-1,41-68,34-86,-35 61,65-106,92-171,-157 268,53-150,77-292,-192 571,-6 23,-6 30,-17 31,-3-1,-3-1,-40 70,-10 25,-62 132,-285 449,378-669,-18 29,65-108,0 1,-1-1,1 0,-1 0,0 0,0 0,0 0,0-1,0 1,0-1,0 1,0-1,-1 0,-3 2,6-3,0 0,-1 0,1 0,0 0,-1 0,1 0,0 0,-1 0,1 0,0-1,-1 1,1 0,0 0,-1 0,1 0,0-1,0 1,-1 0,1 0,0-1,0 1,-1 0,1 0,0-1,0 1,0 0,0-1,-1 1,1 0,0-1,0 1,0 0,0-1,0 1,2-27,13-23,1 0,37-73,-9 23,16-46,6 3,90-144,251-421,-403 700,25-50,-2-1,-2-1,21-83,-45 140,0 0,-1 0,0 0,1 0,-1 0,0 0,-1 0,1 0,0 0,-1 0,-1-3,2 5,-1 0,1 0,-1 1,1-1,-1 0,1 0,-1 1,0-1,1 0,-1 1,0-1,0 1,1-1,-1 1,0-1,0 1,0-1,0 1,0 0,0 0,0-1,1 1,-1 0,0 0,0 0,0 0,0 0,0 0,0 0,0 0,0 1,0-1,0 0,0 1,0-1,0 0,1 1,-2 0,-11 6,1 1,0 0,1 1,0 0,0 1,1 0,-16 20,2-3,-412 466,286-299,-125 214,265-393,7-12,0 2,0-1,0 0,1 0,-1 1,1 0,0-1,1 1,-1 0,1 0,0 0,0 0,0 5,1-9,0-1,0 1,0 0,0-1,0 1,0 0,0-1,1 1,-1-1,0 1,0-1,1 1,-1 0,0-1,1 1,-1-1,0 1,1-1,-1 1,1-1,-1 0,1 1,-1-1,1 0,-1 1,1-1,-1 0,1 1,0-1,-1 0,1 0,-1 0,1 0,0 0,-1 0,1 0,-1 0,1 0,0 0,-1 0,1 0,0 0,-1 0,2-1,25-12,-4-5,0 0,-2-1,31-35,51-76,-71 88,373-468,-279 351,83-110,-198 252,-1 0,9-21,-6 12,-42 83,-39 70,14-41,-77 168,104-195,16-37,1 0,1 1,-11 39,20-62,0-1,1 1,-1 0,0 0,1-1,-1 1,0 0,0 0,1 0,-1-1,0 1,1 0,-1 0,0 0,1 0,-1 0,0 0,1 0,-1 0,1-1,-1 1,0 1,1-1,-1 0,0 0,1 0,-1 0,0 0,1 0,-1 0,0 0,1 0,-1 1,0-1,1 0,-1 0,0 1,0-1,1 0,-1 0,0 1,0-1,1 0,-1 0,0 1,0-1,0 0,1 1,-1-1,0 0,0 1,0-1,0 0,0 1,0-1,0 1,0-1,0 0,0 1,0-1,0 0,0 1,0-1,0 0,0 1,-1-1,1 0,0 1,25-20,-25 19,46-44,-3-1,52-69,63-111,-94 132,74-115,-104 151,46-107,-80 164,9-26,-11 19,-11 14,8-1,0 0,0 0,1 0,0 1,0 0,0 0,1 0,-4 14,-7 12,2-10,-2 4,-15 41,30-62,7-12,13-16,-16 16,241-295,-226 272,18-33,-4 5,-19 36,1 1,28-28,-23 27,24-33,-28 31,-5 4,1 1,2 1,-1 0,2 0,19-15,-33 31,27-24,-28 23,0 1,0 0,0 0,0 0,0-1,0 1,0-1,0 1,0-1,-1 1,1-1,-1 1,1-1,-1 0,0 1,1-1,-1 1,0-1,0-2,-4-5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D9D59-B4FA-40BA-8486-3E3852CDA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D41A7F-6C01-450C-AB3F-18CCD174B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20E6C-E41A-4C3C-A938-FBD57B3A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02510-5D67-4CB2-AB4E-2418082D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0AF04-66E3-406E-A3D2-2E166A9A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2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75C62-18D2-48AC-B0FF-D1765409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0EEB6-009B-4C41-A286-6AAC845D9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F4406-4489-4845-92DA-40260913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0B0A6-C55C-45A4-9BDE-C30DCD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512EE-9D54-4B99-88D1-0788E06BD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4DEEC8-4F29-4484-83C7-CD6FD1706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9BFB8-79EF-46FB-8F14-1D55B91D4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40DAB-7FB8-4FA6-B435-EC92A6D12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35CDF-DBBA-449D-8B0D-CBA26017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C19C8-1513-4215-A2FF-A16DE4E8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5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D86F-8A06-4D7A-8B0A-6E44AFCB3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69AA2-54AA-46F3-B088-204722592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2531-C3B6-429B-B96F-14092853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3E8DB-66FB-4F96-A16B-A8CAAF53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FD281-1CD8-4B96-8572-12123164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6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FD81-49E1-4559-8AB0-7E0B0012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01E82-C473-4A05-955A-494D2F1E9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5151-E526-4E85-BC34-BE709992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56057-1481-4F36-BF31-97D3E1FE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9D125-79C2-4126-8825-FEE6E26D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F96F-8B34-4442-972C-8468101C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0EB17-56A4-4E9D-953A-08A4A4B72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01C87-5409-4B39-85F4-5C245881D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D3319-15F8-4CD4-BDC3-61D99EBD3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9E621-A204-4CB5-B423-7E5EACF1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0BF8F-CF2D-4AF7-9FA8-397629EB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CDC4-4D3D-414C-97E7-D7BDBDF20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113F5-88ED-4F9B-B49E-88C531027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F432D-47CC-464C-830E-654E81A32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12DD3F-9A8C-4B6C-9448-8167BD39C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C43966-FF60-424D-9DA8-F6906EA92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34EEEB-556B-45EF-AB9D-98EFE449E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7167C-F0B4-45A6-B1A5-154B4B84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9CBBA-5B0D-43CE-9750-4FE41DFB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7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5A36-1BC2-4F65-A14F-96A21146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E7FA89-404D-4CD5-979D-EF33DA6C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881B24-81A7-47B1-A04A-483C6595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FF60F-06A4-4694-B38E-299A7F299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A45DC-8C88-45E6-9831-D7EB3770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E4B3D-E7EF-4417-94BB-BAC0DD22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ABC4C-0FD4-4111-8077-56E56A90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1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9157-1C00-4456-96B4-356B47AC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F0B3-6E33-427F-A30D-4F7AFB7A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7289D-8D00-4113-92D9-FA0DDA9A0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B17FC-7B52-4C7C-ADB9-3955E593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0552A-304B-4931-A69B-F8311287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5A734-F2D6-44C3-B9F6-9EF364E3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8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64FC-46E8-43F9-A0D4-024ABA4E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1C6AC8-7671-4665-9DD2-8A746AF9B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FFC2A-0160-4232-B08E-934E480A3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E5AF5-92D5-4661-956D-9BFC544D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775C3-53C5-4F55-96A5-6019D427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A0316-D259-41E4-B393-41D0EEA5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3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CE3E5C-01B3-4379-B9F5-78D7DB5BE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A15C4-CA57-4B7B-8FD4-3C865677B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43483-87CC-407E-98E3-49D9BCBC4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8C950-B18F-4ED0-9322-FE4DF990A82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5C6F6-1988-4958-8FED-4BC2B3BC6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B5482-B6E4-44C3-B66C-AE4FD5925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9ADB2-4246-4405-B244-2A79AC57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9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4.png"/><Relationship Id="rId21" Type="http://schemas.openxmlformats.org/officeDocument/2006/relationships/image" Target="../media/image16.png"/><Relationship Id="rId42" Type="http://schemas.openxmlformats.org/officeDocument/2006/relationships/customXml" Target="../ink/ink20.xml"/><Relationship Id="rId63" Type="http://schemas.openxmlformats.org/officeDocument/2006/relationships/image" Target="../media/image37.png"/><Relationship Id="rId84" Type="http://schemas.openxmlformats.org/officeDocument/2006/relationships/customXml" Target="../ink/ink41.xml"/><Relationship Id="rId138" Type="http://schemas.openxmlformats.org/officeDocument/2006/relationships/customXml" Target="../ink/ink68.xml"/><Relationship Id="rId107" Type="http://schemas.openxmlformats.org/officeDocument/2006/relationships/image" Target="../media/image59.png"/><Relationship Id="rId11" Type="http://schemas.openxmlformats.org/officeDocument/2006/relationships/image" Target="../media/image11.png"/><Relationship Id="rId32" Type="http://schemas.openxmlformats.org/officeDocument/2006/relationships/customXml" Target="../ink/ink15.xml"/><Relationship Id="rId53" Type="http://schemas.openxmlformats.org/officeDocument/2006/relationships/image" Target="../media/image32.png"/><Relationship Id="rId74" Type="http://schemas.openxmlformats.org/officeDocument/2006/relationships/customXml" Target="../ink/ink36.xml"/><Relationship Id="rId128" Type="http://schemas.openxmlformats.org/officeDocument/2006/relationships/customXml" Target="../ink/ink63.xml"/><Relationship Id="rId149" Type="http://schemas.openxmlformats.org/officeDocument/2006/relationships/image" Target="../media/image80.png"/><Relationship Id="rId5" Type="http://schemas.openxmlformats.org/officeDocument/2006/relationships/image" Target="../media/image8.png"/><Relationship Id="rId95" Type="http://schemas.openxmlformats.org/officeDocument/2006/relationships/image" Target="../media/image53.png"/><Relationship Id="rId22" Type="http://schemas.openxmlformats.org/officeDocument/2006/relationships/customXml" Target="../ink/ink10.xml"/><Relationship Id="rId27" Type="http://schemas.openxmlformats.org/officeDocument/2006/relationships/image" Target="../media/image19.png"/><Relationship Id="rId43" Type="http://schemas.openxmlformats.org/officeDocument/2006/relationships/image" Target="../media/image27.png"/><Relationship Id="rId48" Type="http://schemas.openxmlformats.org/officeDocument/2006/relationships/customXml" Target="../ink/ink23.xml"/><Relationship Id="rId64" Type="http://schemas.openxmlformats.org/officeDocument/2006/relationships/customXml" Target="../ink/ink31.xml"/><Relationship Id="rId69" Type="http://schemas.openxmlformats.org/officeDocument/2006/relationships/image" Target="../media/image40.png"/><Relationship Id="rId113" Type="http://schemas.openxmlformats.org/officeDocument/2006/relationships/image" Target="../media/image62.png"/><Relationship Id="rId118" Type="http://schemas.openxmlformats.org/officeDocument/2006/relationships/customXml" Target="../ink/ink58.xml"/><Relationship Id="rId134" Type="http://schemas.openxmlformats.org/officeDocument/2006/relationships/customXml" Target="../ink/ink66.xml"/><Relationship Id="rId139" Type="http://schemas.openxmlformats.org/officeDocument/2006/relationships/image" Target="../media/image75.png"/><Relationship Id="rId80" Type="http://schemas.openxmlformats.org/officeDocument/2006/relationships/customXml" Target="../ink/ink39.xml"/><Relationship Id="rId85" Type="http://schemas.openxmlformats.org/officeDocument/2006/relationships/image" Target="../media/image48.png"/><Relationship Id="rId150" Type="http://schemas.openxmlformats.org/officeDocument/2006/relationships/image" Target="../media/image7.png"/><Relationship Id="rId12" Type="http://schemas.openxmlformats.org/officeDocument/2006/relationships/customXml" Target="../ink/ink5.xml"/><Relationship Id="rId17" Type="http://schemas.openxmlformats.org/officeDocument/2006/relationships/image" Target="../media/image14.png"/><Relationship Id="rId33" Type="http://schemas.openxmlformats.org/officeDocument/2006/relationships/image" Target="../media/image22.png"/><Relationship Id="rId38" Type="http://schemas.openxmlformats.org/officeDocument/2006/relationships/customXml" Target="../ink/ink18.xml"/><Relationship Id="rId59" Type="http://schemas.openxmlformats.org/officeDocument/2006/relationships/image" Target="../media/image35.png"/><Relationship Id="rId103" Type="http://schemas.openxmlformats.org/officeDocument/2006/relationships/image" Target="../media/image57.png"/><Relationship Id="rId108" Type="http://schemas.openxmlformats.org/officeDocument/2006/relationships/customXml" Target="../ink/ink53.xml"/><Relationship Id="rId124" Type="http://schemas.openxmlformats.org/officeDocument/2006/relationships/customXml" Target="../ink/ink61.xml"/><Relationship Id="rId129" Type="http://schemas.openxmlformats.org/officeDocument/2006/relationships/image" Target="../media/image70.png"/><Relationship Id="rId54" Type="http://schemas.openxmlformats.org/officeDocument/2006/relationships/customXml" Target="../ink/ink26.xml"/><Relationship Id="rId70" Type="http://schemas.openxmlformats.org/officeDocument/2006/relationships/customXml" Target="../ink/ink34.xml"/><Relationship Id="rId75" Type="http://schemas.openxmlformats.org/officeDocument/2006/relationships/image" Target="../media/image43.png"/><Relationship Id="rId91" Type="http://schemas.openxmlformats.org/officeDocument/2006/relationships/image" Target="../media/image51.png"/><Relationship Id="rId96" Type="http://schemas.openxmlformats.org/officeDocument/2006/relationships/customXml" Target="../ink/ink47.xml"/><Relationship Id="rId140" Type="http://schemas.openxmlformats.org/officeDocument/2006/relationships/customXml" Target="../ink/ink69.xml"/><Relationship Id="rId145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23" Type="http://schemas.openxmlformats.org/officeDocument/2006/relationships/image" Target="../media/image17.png"/><Relationship Id="rId28" Type="http://schemas.openxmlformats.org/officeDocument/2006/relationships/customXml" Target="../ink/ink13.xml"/><Relationship Id="rId49" Type="http://schemas.openxmlformats.org/officeDocument/2006/relationships/image" Target="../media/image30.png"/><Relationship Id="rId114" Type="http://schemas.openxmlformats.org/officeDocument/2006/relationships/customXml" Target="../ink/ink56.xml"/><Relationship Id="rId119" Type="http://schemas.openxmlformats.org/officeDocument/2006/relationships/image" Target="../media/image65.png"/><Relationship Id="rId44" Type="http://schemas.openxmlformats.org/officeDocument/2006/relationships/customXml" Target="../ink/ink21.xml"/><Relationship Id="rId60" Type="http://schemas.openxmlformats.org/officeDocument/2006/relationships/customXml" Target="../ink/ink29.xml"/><Relationship Id="rId65" Type="http://schemas.openxmlformats.org/officeDocument/2006/relationships/image" Target="../media/image38.png"/><Relationship Id="rId81" Type="http://schemas.openxmlformats.org/officeDocument/2006/relationships/image" Target="../media/image46.png"/><Relationship Id="rId86" Type="http://schemas.openxmlformats.org/officeDocument/2006/relationships/customXml" Target="../ink/ink42.xml"/><Relationship Id="rId130" Type="http://schemas.openxmlformats.org/officeDocument/2006/relationships/customXml" Target="../ink/ink64.xml"/><Relationship Id="rId135" Type="http://schemas.openxmlformats.org/officeDocument/2006/relationships/image" Target="../media/image73.png"/><Relationship Id="rId13" Type="http://schemas.openxmlformats.org/officeDocument/2006/relationships/image" Target="../media/image12.png"/><Relationship Id="rId18" Type="http://schemas.openxmlformats.org/officeDocument/2006/relationships/customXml" Target="../ink/ink8.xml"/><Relationship Id="rId39" Type="http://schemas.openxmlformats.org/officeDocument/2006/relationships/image" Target="../media/image25.png"/><Relationship Id="rId109" Type="http://schemas.openxmlformats.org/officeDocument/2006/relationships/image" Target="../media/image60.png"/><Relationship Id="rId34" Type="http://schemas.openxmlformats.org/officeDocument/2006/relationships/customXml" Target="../ink/ink16.xml"/><Relationship Id="rId50" Type="http://schemas.openxmlformats.org/officeDocument/2006/relationships/customXml" Target="../ink/ink24.xml"/><Relationship Id="rId55" Type="http://schemas.openxmlformats.org/officeDocument/2006/relationships/image" Target="../media/image33.png"/><Relationship Id="rId76" Type="http://schemas.openxmlformats.org/officeDocument/2006/relationships/customXml" Target="../ink/ink37.xml"/><Relationship Id="rId97" Type="http://schemas.openxmlformats.org/officeDocument/2006/relationships/image" Target="../media/image54.png"/><Relationship Id="rId104" Type="http://schemas.openxmlformats.org/officeDocument/2006/relationships/customXml" Target="../ink/ink51.xml"/><Relationship Id="rId120" Type="http://schemas.openxmlformats.org/officeDocument/2006/relationships/customXml" Target="../ink/ink59.xml"/><Relationship Id="rId125" Type="http://schemas.openxmlformats.org/officeDocument/2006/relationships/image" Target="../media/image68.png"/><Relationship Id="rId141" Type="http://schemas.openxmlformats.org/officeDocument/2006/relationships/image" Target="../media/image76.png"/><Relationship Id="rId146" Type="http://schemas.openxmlformats.org/officeDocument/2006/relationships/customXml" Target="../ink/ink72.xml"/><Relationship Id="rId7" Type="http://schemas.openxmlformats.org/officeDocument/2006/relationships/image" Target="../media/image9.png"/><Relationship Id="rId71" Type="http://schemas.openxmlformats.org/officeDocument/2006/relationships/image" Target="../media/image41.png"/><Relationship Id="rId92" Type="http://schemas.openxmlformats.org/officeDocument/2006/relationships/customXml" Target="../ink/ink45.xml"/><Relationship Id="rId2" Type="http://schemas.openxmlformats.org/officeDocument/2006/relationships/image" Target="../media/image6.png"/><Relationship Id="rId29" Type="http://schemas.openxmlformats.org/officeDocument/2006/relationships/image" Target="../media/image20.png"/><Relationship Id="rId24" Type="http://schemas.openxmlformats.org/officeDocument/2006/relationships/customXml" Target="../ink/ink11.xml"/><Relationship Id="rId40" Type="http://schemas.openxmlformats.org/officeDocument/2006/relationships/customXml" Target="../ink/ink19.xml"/><Relationship Id="rId45" Type="http://schemas.openxmlformats.org/officeDocument/2006/relationships/image" Target="../media/image28.png"/><Relationship Id="rId66" Type="http://schemas.openxmlformats.org/officeDocument/2006/relationships/customXml" Target="../ink/ink32.xml"/><Relationship Id="rId87" Type="http://schemas.openxmlformats.org/officeDocument/2006/relationships/image" Target="../media/image49.png"/><Relationship Id="rId110" Type="http://schemas.openxmlformats.org/officeDocument/2006/relationships/customXml" Target="../ink/ink54.xml"/><Relationship Id="rId115" Type="http://schemas.openxmlformats.org/officeDocument/2006/relationships/image" Target="../media/image63.png"/><Relationship Id="rId131" Type="http://schemas.openxmlformats.org/officeDocument/2006/relationships/image" Target="../media/image71.png"/><Relationship Id="rId136" Type="http://schemas.openxmlformats.org/officeDocument/2006/relationships/customXml" Target="../ink/ink67.xml"/><Relationship Id="rId61" Type="http://schemas.openxmlformats.org/officeDocument/2006/relationships/image" Target="../media/image36.png"/><Relationship Id="rId82" Type="http://schemas.openxmlformats.org/officeDocument/2006/relationships/customXml" Target="../ink/ink40.xml"/><Relationship Id="rId19" Type="http://schemas.openxmlformats.org/officeDocument/2006/relationships/image" Target="../media/image15.png"/><Relationship Id="rId14" Type="http://schemas.openxmlformats.org/officeDocument/2006/relationships/customXml" Target="../ink/ink6.xml"/><Relationship Id="rId30" Type="http://schemas.openxmlformats.org/officeDocument/2006/relationships/customXml" Target="../ink/ink14.xml"/><Relationship Id="rId35" Type="http://schemas.openxmlformats.org/officeDocument/2006/relationships/image" Target="../media/image23.png"/><Relationship Id="rId56" Type="http://schemas.openxmlformats.org/officeDocument/2006/relationships/customXml" Target="../ink/ink27.xml"/><Relationship Id="rId77" Type="http://schemas.openxmlformats.org/officeDocument/2006/relationships/image" Target="../media/image44.png"/><Relationship Id="rId100" Type="http://schemas.openxmlformats.org/officeDocument/2006/relationships/customXml" Target="../ink/ink49.xml"/><Relationship Id="rId105" Type="http://schemas.openxmlformats.org/officeDocument/2006/relationships/image" Target="../media/image58.png"/><Relationship Id="rId126" Type="http://schemas.openxmlformats.org/officeDocument/2006/relationships/customXml" Target="../ink/ink62.xml"/><Relationship Id="rId147" Type="http://schemas.openxmlformats.org/officeDocument/2006/relationships/image" Target="../media/image79.png"/><Relationship Id="rId8" Type="http://schemas.openxmlformats.org/officeDocument/2006/relationships/customXml" Target="../ink/ink3.xml"/><Relationship Id="rId51" Type="http://schemas.openxmlformats.org/officeDocument/2006/relationships/image" Target="../media/image31.png"/><Relationship Id="rId72" Type="http://schemas.openxmlformats.org/officeDocument/2006/relationships/customXml" Target="../ink/ink35.xml"/><Relationship Id="rId93" Type="http://schemas.openxmlformats.org/officeDocument/2006/relationships/image" Target="../media/image52.png"/><Relationship Id="rId98" Type="http://schemas.openxmlformats.org/officeDocument/2006/relationships/customXml" Target="../ink/ink48.xml"/><Relationship Id="rId121" Type="http://schemas.openxmlformats.org/officeDocument/2006/relationships/image" Target="../media/image66.png"/><Relationship Id="rId142" Type="http://schemas.openxmlformats.org/officeDocument/2006/relationships/customXml" Target="../ink/ink70.xml"/><Relationship Id="rId3" Type="http://schemas.microsoft.com/office/2007/relationships/hdphoto" Target="../media/hdphoto1.wdp"/><Relationship Id="rId25" Type="http://schemas.openxmlformats.org/officeDocument/2006/relationships/image" Target="../media/image18.png"/><Relationship Id="rId46" Type="http://schemas.openxmlformats.org/officeDocument/2006/relationships/customXml" Target="../ink/ink22.xml"/><Relationship Id="rId67" Type="http://schemas.openxmlformats.org/officeDocument/2006/relationships/image" Target="../media/image39.png"/><Relationship Id="rId116" Type="http://schemas.openxmlformats.org/officeDocument/2006/relationships/customXml" Target="../ink/ink57.xml"/><Relationship Id="rId137" Type="http://schemas.openxmlformats.org/officeDocument/2006/relationships/image" Target="../media/image74.png"/><Relationship Id="rId20" Type="http://schemas.openxmlformats.org/officeDocument/2006/relationships/customXml" Target="../ink/ink9.xml"/><Relationship Id="rId41" Type="http://schemas.openxmlformats.org/officeDocument/2006/relationships/image" Target="../media/image26.png"/><Relationship Id="rId62" Type="http://schemas.openxmlformats.org/officeDocument/2006/relationships/customXml" Target="../ink/ink30.xml"/><Relationship Id="rId83" Type="http://schemas.openxmlformats.org/officeDocument/2006/relationships/image" Target="../media/image47.png"/><Relationship Id="rId88" Type="http://schemas.openxmlformats.org/officeDocument/2006/relationships/customXml" Target="../ink/ink43.xml"/><Relationship Id="rId111" Type="http://schemas.openxmlformats.org/officeDocument/2006/relationships/image" Target="../media/image61.png"/><Relationship Id="rId132" Type="http://schemas.openxmlformats.org/officeDocument/2006/relationships/customXml" Target="../ink/ink65.xml"/><Relationship Id="rId15" Type="http://schemas.openxmlformats.org/officeDocument/2006/relationships/image" Target="../media/image13.png"/><Relationship Id="rId36" Type="http://schemas.openxmlformats.org/officeDocument/2006/relationships/customXml" Target="../ink/ink17.xml"/><Relationship Id="rId57" Type="http://schemas.openxmlformats.org/officeDocument/2006/relationships/image" Target="../media/image34.png"/><Relationship Id="rId106" Type="http://schemas.openxmlformats.org/officeDocument/2006/relationships/customXml" Target="../ink/ink52.xml"/><Relationship Id="rId127" Type="http://schemas.openxmlformats.org/officeDocument/2006/relationships/image" Target="../media/image69.png"/><Relationship Id="rId10" Type="http://schemas.openxmlformats.org/officeDocument/2006/relationships/customXml" Target="../ink/ink4.xml"/><Relationship Id="rId31" Type="http://schemas.openxmlformats.org/officeDocument/2006/relationships/image" Target="../media/image21.png"/><Relationship Id="rId52" Type="http://schemas.openxmlformats.org/officeDocument/2006/relationships/customXml" Target="../ink/ink25.xml"/><Relationship Id="rId73" Type="http://schemas.openxmlformats.org/officeDocument/2006/relationships/image" Target="../media/image42.png"/><Relationship Id="rId78" Type="http://schemas.openxmlformats.org/officeDocument/2006/relationships/customXml" Target="../ink/ink38.xml"/><Relationship Id="rId94" Type="http://schemas.openxmlformats.org/officeDocument/2006/relationships/customXml" Target="../ink/ink46.xml"/><Relationship Id="rId99" Type="http://schemas.openxmlformats.org/officeDocument/2006/relationships/image" Target="../media/image55.png"/><Relationship Id="rId101" Type="http://schemas.openxmlformats.org/officeDocument/2006/relationships/image" Target="../media/image56.png"/><Relationship Id="rId122" Type="http://schemas.openxmlformats.org/officeDocument/2006/relationships/customXml" Target="../ink/ink60.xml"/><Relationship Id="rId143" Type="http://schemas.openxmlformats.org/officeDocument/2006/relationships/image" Target="../media/image77.png"/><Relationship Id="rId148" Type="http://schemas.openxmlformats.org/officeDocument/2006/relationships/customXml" Target="../ink/ink73.xml"/><Relationship Id="rId4" Type="http://schemas.openxmlformats.org/officeDocument/2006/relationships/customXml" Target="../ink/ink1.xml"/><Relationship Id="rId9" Type="http://schemas.openxmlformats.org/officeDocument/2006/relationships/image" Target="../media/image10.png"/><Relationship Id="rId26" Type="http://schemas.openxmlformats.org/officeDocument/2006/relationships/customXml" Target="../ink/ink12.xml"/><Relationship Id="rId47" Type="http://schemas.openxmlformats.org/officeDocument/2006/relationships/image" Target="../media/image29.png"/><Relationship Id="rId68" Type="http://schemas.openxmlformats.org/officeDocument/2006/relationships/customXml" Target="../ink/ink33.xml"/><Relationship Id="rId89" Type="http://schemas.openxmlformats.org/officeDocument/2006/relationships/image" Target="../media/image50.png"/><Relationship Id="rId112" Type="http://schemas.openxmlformats.org/officeDocument/2006/relationships/customXml" Target="../ink/ink55.xml"/><Relationship Id="rId133" Type="http://schemas.openxmlformats.org/officeDocument/2006/relationships/image" Target="../media/image72.png"/><Relationship Id="rId16" Type="http://schemas.openxmlformats.org/officeDocument/2006/relationships/customXml" Target="../ink/ink7.xml"/><Relationship Id="rId37" Type="http://schemas.openxmlformats.org/officeDocument/2006/relationships/image" Target="../media/image24.png"/><Relationship Id="rId58" Type="http://schemas.openxmlformats.org/officeDocument/2006/relationships/customXml" Target="../ink/ink28.xml"/><Relationship Id="rId79" Type="http://schemas.openxmlformats.org/officeDocument/2006/relationships/image" Target="../media/image45.png"/><Relationship Id="rId102" Type="http://schemas.openxmlformats.org/officeDocument/2006/relationships/customXml" Target="../ink/ink50.xml"/><Relationship Id="rId123" Type="http://schemas.openxmlformats.org/officeDocument/2006/relationships/image" Target="../media/image67.png"/><Relationship Id="rId144" Type="http://schemas.openxmlformats.org/officeDocument/2006/relationships/customXml" Target="../ink/ink71.xml"/><Relationship Id="rId90" Type="http://schemas.openxmlformats.org/officeDocument/2006/relationships/customXml" Target="../ink/ink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82.xml"/><Relationship Id="rId21" Type="http://schemas.openxmlformats.org/officeDocument/2006/relationships/image" Target="../media/image92.png"/><Relationship Id="rId42" Type="http://schemas.openxmlformats.org/officeDocument/2006/relationships/customXml" Target="../ink/ink90.xml"/><Relationship Id="rId47" Type="http://schemas.openxmlformats.org/officeDocument/2006/relationships/image" Target="../media/image105.png"/><Relationship Id="rId63" Type="http://schemas.openxmlformats.org/officeDocument/2006/relationships/image" Target="../media/image113.png"/><Relationship Id="rId68" Type="http://schemas.openxmlformats.org/officeDocument/2006/relationships/customXml" Target="../ink/ink103.xml"/><Relationship Id="rId84" Type="http://schemas.openxmlformats.org/officeDocument/2006/relationships/customXml" Target="../ink/ink111.xml"/><Relationship Id="rId16" Type="http://schemas.openxmlformats.org/officeDocument/2006/relationships/customXml" Target="../ink/ink77.xml"/><Relationship Id="rId11" Type="http://schemas.openxmlformats.org/officeDocument/2006/relationships/image" Target="../media/image87.png"/><Relationship Id="rId32" Type="http://schemas.openxmlformats.org/officeDocument/2006/relationships/customXml" Target="../ink/ink85.xml"/><Relationship Id="rId37" Type="http://schemas.openxmlformats.org/officeDocument/2006/relationships/image" Target="../media/image100.png"/><Relationship Id="rId53" Type="http://schemas.openxmlformats.org/officeDocument/2006/relationships/image" Target="../media/image108.png"/><Relationship Id="rId58" Type="http://schemas.openxmlformats.org/officeDocument/2006/relationships/customXml" Target="../ink/ink98.xml"/><Relationship Id="rId74" Type="http://schemas.openxmlformats.org/officeDocument/2006/relationships/customXml" Target="../ink/ink106.xml"/><Relationship Id="rId79" Type="http://schemas.openxmlformats.org/officeDocument/2006/relationships/image" Target="../media/image121.png"/><Relationship Id="rId5" Type="http://schemas.microsoft.com/office/2007/relationships/hdphoto" Target="../media/hdphoto3.wdp"/><Relationship Id="rId19" Type="http://schemas.openxmlformats.org/officeDocument/2006/relationships/image" Target="../media/image91.png"/><Relationship Id="rId14" Type="http://schemas.openxmlformats.org/officeDocument/2006/relationships/customXml" Target="../ink/ink76.xml"/><Relationship Id="rId22" Type="http://schemas.openxmlformats.org/officeDocument/2006/relationships/customXml" Target="../ink/ink80.xml"/><Relationship Id="rId27" Type="http://schemas.openxmlformats.org/officeDocument/2006/relationships/image" Target="../media/image95.png"/><Relationship Id="rId30" Type="http://schemas.openxmlformats.org/officeDocument/2006/relationships/customXml" Target="../ink/ink84.xml"/><Relationship Id="rId35" Type="http://schemas.openxmlformats.org/officeDocument/2006/relationships/image" Target="../media/image99.png"/><Relationship Id="rId43" Type="http://schemas.openxmlformats.org/officeDocument/2006/relationships/image" Target="../media/image103.png"/><Relationship Id="rId48" Type="http://schemas.openxmlformats.org/officeDocument/2006/relationships/customXml" Target="../ink/ink93.xml"/><Relationship Id="rId56" Type="http://schemas.openxmlformats.org/officeDocument/2006/relationships/customXml" Target="../ink/ink97.xml"/><Relationship Id="rId64" Type="http://schemas.openxmlformats.org/officeDocument/2006/relationships/customXml" Target="../ink/ink101.xml"/><Relationship Id="rId69" Type="http://schemas.openxmlformats.org/officeDocument/2006/relationships/image" Target="../media/image116.png"/><Relationship Id="rId77" Type="http://schemas.openxmlformats.org/officeDocument/2006/relationships/image" Target="../media/image120.png"/><Relationship Id="rId8" Type="http://schemas.openxmlformats.org/officeDocument/2006/relationships/image" Target="../media/image85.png"/><Relationship Id="rId51" Type="http://schemas.openxmlformats.org/officeDocument/2006/relationships/image" Target="../media/image107.png"/><Relationship Id="rId72" Type="http://schemas.openxmlformats.org/officeDocument/2006/relationships/customXml" Target="../ink/ink105.xml"/><Relationship Id="rId80" Type="http://schemas.openxmlformats.org/officeDocument/2006/relationships/customXml" Target="../ink/ink109.xml"/><Relationship Id="rId85" Type="http://schemas.openxmlformats.org/officeDocument/2006/relationships/image" Target="../media/image124.png"/><Relationship Id="rId3" Type="http://schemas.microsoft.com/office/2007/relationships/hdphoto" Target="../media/hdphoto2.wdp"/><Relationship Id="rId12" Type="http://schemas.openxmlformats.org/officeDocument/2006/relationships/customXml" Target="../ink/ink75.xml"/><Relationship Id="rId17" Type="http://schemas.openxmlformats.org/officeDocument/2006/relationships/image" Target="../media/image90.png"/><Relationship Id="rId25" Type="http://schemas.openxmlformats.org/officeDocument/2006/relationships/image" Target="../media/image94.png"/><Relationship Id="rId33" Type="http://schemas.openxmlformats.org/officeDocument/2006/relationships/image" Target="../media/image98.png"/><Relationship Id="rId38" Type="http://schemas.openxmlformats.org/officeDocument/2006/relationships/customXml" Target="../ink/ink88.xml"/><Relationship Id="rId46" Type="http://schemas.openxmlformats.org/officeDocument/2006/relationships/customXml" Target="../ink/ink92.xml"/><Relationship Id="rId59" Type="http://schemas.openxmlformats.org/officeDocument/2006/relationships/image" Target="../media/image111.png"/><Relationship Id="rId67" Type="http://schemas.openxmlformats.org/officeDocument/2006/relationships/image" Target="../media/image115.png"/><Relationship Id="rId20" Type="http://schemas.openxmlformats.org/officeDocument/2006/relationships/customXml" Target="../ink/ink79.xml"/><Relationship Id="rId41" Type="http://schemas.openxmlformats.org/officeDocument/2006/relationships/image" Target="../media/image102.png"/><Relationship Id="rId54" Type="http://schemas.openxmlformats.org/officeDocument/2006/relationships/customXml" Target="../ink/ink96.xml"/><Relationship Id="rId62" Type="http://schemas.openxmlformats.org/officeDocument/2006/relationships/customXml" Target="../ink/ink100.xml"/><Relationship Id="rId70" Type="http://schemas.openxmlformats.org/officeDocument/2006/relationships/customXml" Target="../ink/ink104.xml"/><Relationship Id="rId75" Type="http://schemas.openxmlformats.org/officeDocument/2006/relationships/image" Target="../media/image119.png"/><Relationship Id="rId83" Type="http://schemas.openxmlformats.org/officeDocument/2006/relationships/image" Target="../media/image1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15" Type="http://schemas.openxmlformats.org/officeDocument/2006/relationships/image" Target="../media/image89.png"/><Relationship Id="rId23" Type="http://schemas.openxmlformats.org/officeDocument/2006/relationships/image" Target="../media/image93.png"/><Relationship Id="rId28" Type="http://schemas.openxmlformats.org/officeDocument/2006/relationships/customXml" Target="../ink/ink83.xml"/><Relationship Id="rId36" Type="http://schemas.openxmlformats.org/officeDocument/2006/relationships/customXml" Target="../ink/ink87.xml"/><Relationship Id="rId49" Type="http://schemas.openxmlformats.org/officeDocument/2006/relationships/image" Target="../media/image106.png"/><Relationship Id="rId57" Type="http://schemas.openxmlformats.org/officeDocument/2006/relationships/image" Target="../media/image110.png"/><Relationship Id="rId10" Type="http://schemas.openxmlformats.org/officeDocument/2006/relationships/customXml" Target="../ink/ink74.xml"/><Relationship Id="rId31" Type="http://schemas.openxmlformats.org/officeDocument/2006/relationships/image" Target="../media/image97.png"/><Relationship Id="rId44" Type="http://schemas.openxmlformats.org/officeDocument/2006/relationships/customXml" Target="../ink/ink91.xml"/><Relationship Id="rId52" Type="http://schemas.openxmlformats.org/officeDocument/2006/relationships/customXml" Target="../ink/ink95.xml"/><Relationship Id="rId60" Type="http://schemas.openxmlformats.org/officeDocument/2006/relationships/customXml" Target="../ink/ink99.xml"/><Relationship Id="rId65" Type="http://schemas.openxmlformats.org/officeDocument/2006/relationships/image" Target="../media/image114.png"/><Relationship Id="rId73" Type="http://schemas.openxmlformats.org/officeDocument/2006/relationships/image" Target="../media/image118.png"/><Relationship Id="rId78" Type="http://schemas.openxmlformats.org/officeDocument/2006/relationships/customXml" Target="../ink/ink108.xml"/><Relationship Id="rId81" Type="http://schemas.openxmlformats.org/officeDocument/2006/relationships/image" Target="../media/image122.png"/><Relationship Id="rId4" Type="http://schemas.openxmlformats.org/officeDocument/2006/relationships/image" Target="../media/image83.png"/><Relationship Id="rId9" Type="http://schemas.microsoft.com/office/2007/relationships/hdphoto" Target="../media/hdphoto5.wdp"/><Relationship Id="rId13" Type="http://schemas.openxmlformats.org/officeDocument/2006/relationships/image" Target="../media/image88.png"/><Relationship Id="rId18" Type="http://schemas.openxmlformats.org/officeDocument/2006/relationships/customXml" Target="../ink/ink78.xml"/><Relationship Id="rId39" Type="http://schemas.openxmlformats.org/officeDocument/2006/relationships/image" Target="../media/image101.png"/><Relationship Id="rId34" Type="http://schemas.openxmlformats.org/officeDocument/2006/relationships/customXml" Target="../ink/ink86.xml"/><Relationship Id="rId50" Type="http://schemas.openxmlformats.org/officeDocument/2006/relationships/customXml" Target="../ink/ink94.xml"/><Relationship Id="rId55" Type="http://schemas.openxmlformats.org/officeDocument/2006/relationships/image" Target="../media/image109.png"/><Relationship Id="rId76" Type="http://schemas.openxmlformats.org/officeDocument/2006/relationships/customXml" Target="../ink/ink107.xml"/><Relationship Id="rId7" Type="http://schemas.microsoft.com/office/2007/relationships/hdphoto" Target="../media/hdphoto4.wdp"/><Relationship Id="rId71" Type="http://schemas.openxmlformats.org/officeDocument/2006/relationships/image" Target="../media/image117.png"/><Relationship Id="rId2" Type="http://schemas.openxmlformats.org/officeDocument/2006/relationships/image" Target="../media/image82.png"/><Relationship Id="rId29" Type="http://schemas.openxmlformats.org/officeDocument/2006/relationships/image" Target="../media/image96.png"/><Relationship Id="rId24" Type="http://schemas.openxmlformats.org/officeDocument/2006/relationships/customXml" Target="../ink/ink81.xml"/><Relationship Id="rId40" Type="http://schemas.openxmlformats.org/officeDocument/2006/relationships/customXml" Target="../ink/ink89.xml"/><Relationship Id="rId45" Type="http://schemas.openxmlformats.org/officeDocument/2006/relationships/image" Target="../media/image104.png"/><Relationship Id="rId66" Type="http://schemas.openxmlformats.org/officeDocument/2006/relationships/customXml" Target="../ink/ink102.xml"/><Relationship Id="rId61" Type="http://schemas.openxmlformats.org/officeDocument/2006/relationships/image" Target="../media/image112.png"/><Relationship Id="rId82" Type="http://schemas.openxmlformats.org/officeDocument/2006/relationships/customXml" Target="../ink/ink1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31AF3E-3166-4844-9EFA-AA5C17D1F35C}"/>
              </a:ext>
            </a:extLst>
          </p:cNvPr>
          <p:cNvSpPr/>
          <p:nvPr/>
        </p:nvSpPr>
        <p:spPr>
          <a:xfrm>
            <a:off x="2781487" y="2967335"/>
            <a:ext cx="6629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Surface Area of Prisms</a:t>
            </a:r>
            <a:endParaRPr lang="en-US" sz="5400" b="1" cap="none" spc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315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4433095-EA7D-4592-9A2C-00BD74E12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14" y="212059"/>
            <a:ext cx="10578372" cy="25978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B99779-91B7-4779-8986-A65C7444D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662" y="3429000"/>
            <a:ext cx="82391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65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AFC0A2-58C7-41F2-B9C5-A24C95C80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4" y="866775"/>
            <a:ext cx="5534025" cy="4560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BDB352-7746-4812-A625-8DA4A04B0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4" y="1785052"/>
            <a:ext cx="4036993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85FA18-8162-4886-B92B-41ADC5569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379452"/>
            <a:ext cx="8943975" cy="609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7911F65-A571-4D01-8D7B-BDAD1FB7B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3257" r="89577">
                        <a14:foregroundMark x1="7492" y1="51250" x2="7492" y2="51250"/>
                        <a14:foregroundMark x1="3257" y1="51667" x2="3257" y2="51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69039" y="3429000"/>
            <a:ext cx="3468889" cy="27118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91BC7C-101F-44FF-873F-E29D3DCCB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3257" r="89577">
                        <a14:foregroundMark x1="7492" y1="51250" x2="7492" y2="51250"/>
                        <a14:foregroundMark x1="3257" y1="51667" x2="3257" y2="51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76500" y="3569610"/>
            <a:ext cx="3468889" cy="27118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AD097B-50CF-4263-BA91-EFCCBD7C0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3257" r="89577">
                        <a14:foregroundMark x1="7492" y1="51250" x2="7492" y2="51250"/>
                        <a14:foregroundMark x1="3257" y1="51667" x2="3257" y2="51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6096" y="3245565"/>
            <a:ext cx="3566754" cy="27883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0886F1-9BE6-49DB-9875-CBCD218BD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3257" r="89577">
                        <a14:foregroundMark x1="7492" y1="51250" x2="7492" y2="51250"/>
                        <a14:foregroundMark x1="3257" y1="51667" x2="3257" y2="51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1890" y="923925"/>
            <a:ext cx="2924175" cy="2286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0E3D7A-1DBA-4142-94A4-A2B9D4CA9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3257" r="89577">
                        <a14:foregroundMark x1="7492" y1="51250" x2="7492" y2="51250"/>
                        <a14:foregroundMark x1="3257" y1="51667" x2="3257" y2="51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5287" y="923925"/>
            <a:ext cx="2924175" cy="2286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1F5CC7D-3375-4372-BF25-AFD4978B6F6F}"/>
                  </a:ext>
                </a:extLst>
              </p14:cNvPr>
              <p14:cNvContentPartPr/>
              <p14:nvPr/>
            </p14:nvContentPartPr>
            <p14:xfrm>
              <a:off x="1542780" y="1823610"/>
              <a:ext cx="1099800" cy="72900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1F5CC7D-3375-4372-BF25-AFD4978B6F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24780" y="1787610"/>
                <a:ext cx="1135440" cy="80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870EB080-0BCC-46DE-8A42-3511AC1B37F9}"/>
                  </a:ext>
                </a:extLst>
              </p14:cNvPr>
              <p14:cNvContentPartPr/>
              <p14:nvPr/>
            </p14:nvContentPartPr>
            <p14:xfrm>
              <a:off x="2628900" y="1818570"/>
              <a:ext cx="38520" cy="1407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870EB080-0BCC-46DE-8A42-3511AC1B37F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10900" y="1782570"/>
                <a:ext cx="74160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8977A81E-693F-4A5A-8E7B-973BC7B7AFF4}"/>
                  </a:ext>
                </a:extLst>
              </p14:cNvPr>
              <p14:cNvContentPartPr/>
              <p14:nvPr/>
            </p14:nvContentPartPr>
            <p14:xfrm>
              <a:off x="2656980" y="1799850"/>
              <a:ext cx="10080" cy="4014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8977A81E-693F-4A5A-8E7B-973BC7B7AFF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38980" y="1763818"/>
                <a:ext cx="45720" cy="4731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4E6C47C-9905-4618-BAA5-D3342FE93628}"/>
                  </a:ext>
                </a:extLst>
              </p14:cNvPr>
              <p14:cNvContentPartPr/>
              <p14:nvPr/>
            </p14:nvContentPartPr>
            <p14:xfrm>
              <a:off x="1628460" y="2314290"/>
              <a:ext cx="448200" cy="1904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4E6C47C-9905-4618-BAA5-D3342FE9362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10460" y="2278290"/>
                <a:ext cx="48384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6EA1D5A-5072-437A-A726-CAE6C507C1C1}"/>
                  </a:ext>
                </a:extLst>
              </p14:cNvPr>
              <p14:cNvContentPartPr/>
              <p14:nvPr/>
            </p14:nvContentPartPr>
            <p14:xfrm>
              <a:off x="1675980" y="2258130"/>
              <a:ext cx="694800" cy="21924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D6EA1D5A-5072-437A-A726-CAE6C507C1C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57971" y="2222130"/>
                <a:ext cx="730458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55CE454B-BB16-43E7-930C-835A63130422}"/>
                  </a:ext>
                </a:extLst>
              </p14:cNvPr>
              <p14:cNvContentPartPr/>
              <p14:nvPr/>
            </p14:nvContentPartPr>
            <p14:xfrm>
              <a:off x="1980900" y="2205210"/>
              <a:ext cx="618480" cy="20484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55CE454B-BB16-43E7-930C-835A6313042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962900" y="2169147"/>
                <a:ext cx="654120" cy="2766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C112DDB3-E327-48C2-BB95-A53B195CFF61}"/>
                  </a:ext>
                </a:extLst>
              </p14:cNvPr>
              <p14:cNvContentPartPr/>
              <p14:nvPr/>
            </p14:nvContentPartPr>
            <p14:xfrm>
              <a:off x="2104380" y="2036010"/>
              <a:ext cx="419400" cy="27864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C112DDB3-E327-48C2-BB95-A53B195CFF6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86365" y="2000010"/>
                <a:ext cx="455071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F176149C-2333-41B6-8576-E05DC079E23E}"/>
                  </a:ext>
                </a:extLst>
              </p14:cNvPr>
              <p14:cNvContentPartPr/>
              <p14:nvPr/>
            </p14:nvContentPartPr>
            <p14:xfrm>
              <a:off x="2084580" y="2027730"/>
              <a:ext cx="318600" cy="2624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F176149C-2333-41B6-8576-E05DC079E23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066580" y="1991779"/>
                <a:ext cx="354240" cy="3339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FE1A0B6F-8FDE-4167-95F8-6F9BEEDF2385}"/>
                  </a:ext>
                </a:extLst>
              </p14:cNvPr>
              <p14:cNvContentPartPr/>
              <p14:nvPr/>
            </p14:nvContentPartPr>
            <p14:xfrm>
              <a:off x="1677060" y="1873290"/>
              <a:ext cx="1017720" cy="6408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FE1A0B6F-8FDE-4167-95F8-6F9BEEDF238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659060" y="1837270"/>
                <a:ext cx="1053360" cy="71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EFD9EA5E-6705-4BDF-9B8B-A4E722652496}"/>
                  </a:ext>
                </a:extLst>
              </p14:cNvPr>
              <p14:cNvContentPartPr/>
              <p14:nvPr/>
            </p14:nvContentPartPr>
            <p14:xfrm>
              <a:off x="2399940" y="2098290"/>
              <a:ext cx="246960" cy="1414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EFD9EA5E-6705-4BDF-9B8B-A4E72265249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381940" y="2062198"/>
                <a:ext cx="282600" cy="2133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3F7D860-3A25-4293-B58A-E24CDE350B92}"/>
                  </a:ext>
                </a:extLst>
              </p14:cNvPr>
              <p14:cNvContentPartPr/>
              <p14:nvPr/>
            </p14:nvContentPartPr>
            <p14:xfrm>
              <a:off x="2618820" y="2250570"/>
              <a:ext cx="10080" cy="255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3F7D860-3A25-4293-B58A-E24CDE350B9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600820" y="2214570"/>
                <a:ext cx="45720" cy="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30B5329E-CEF5-460B-8B3B-A6A3A2D5E34F}"/>
                  </a:ext>
                </a:extLst>
              </p14:cNvPr>
              <p14:cNvContentPartPr/>
              <p14:nvPr/>
            </p14:nvContentPartPr>
            <p14:xfrm>
              <a:off x="2628900" y="2213850"/>
              <a:ext cx="28800" cy="3420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30B5329E-CEF5-460B-8B3B-A6A3A2D5E34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10900" y="2177850"/>
                <a:ext cx="64440" cy="10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B8DDA523-6BF4-40E8-B3D9-2DD16C67ED64}"/>
                  </a:ext>
                </a:extLst>
              </p14:cNvPr>
              <p14:cNvContentPartPr/>
              <p14:nvPr/>
            </p14:nvContentPartPr>
            <p14:xfrm>
              <a:off x="2638260" y="2224650"/>
              <a:ext cx="15840" cy="331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B8DDA523-6BF4-40E8-B3D9-2DD16C67ED6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620260" y="2188650"/>
                <a:ext cx="51480" cy="10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5C66C2A0-9ECA-4437-ADF1-9A1997B50850}"/>
                  </a:ext>
                </a:extLst>
              </p14:cNvPr>
              <p14:cNvContentPartPr/>
              <p14:nvPr/>
            </p14:nvContentPartPr>
            <p14:xfrm>
              <a:off x="3590460" y="1724970"/>
              <a:ext cx="1132560" cy="29448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5C66C2A0-9ECA-4437-ADF1-9A1997B5085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572460" y="1688970"/>
                <a:ext cx="1168200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8E875D52-0B7A-4C41-B654-3C9D8560F86B}"/>
                  </a:ext>
                </a:extLst>
              </p14:cNvPr>
              <p14:cNvContentPartPr/>
              <p14:nvPr/>
            </p14:nvContentPartPr>
            <p14:xfrm>
              <a:off x="3714660" y="1879770"/>
              <a:ext cx="176400" cy="9216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8E875D52-0B7A-4C41-B654-3C9D8560F86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696697" y="1843770"/>
                <a:ext cx="211967" cy="1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4506DD5A-2D62-46C5-B0E8-614361DA7FDD}"/>
                  </a:ext>
                </a:extLst>
              </p14:cNvPr>
              <p14:cNvContentPartPr/>
              <p14:nvPr/>
            </p14:nvContentPartPr>
            <p14:xfrm>
              <a:off x="3666780" y="1687170"/>
              <a:ext cx="558720" cy="26568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4506DD5A-2D62-46C5-B0E8-614361DA7FD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648780" y="1651170"/>
                <a:ext cx="59436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D79039A7-8F50-4660-A8B4-92FB4D1F059C}"/>
                  </a:ext>
                </a:extLst>
              </p14:cNvPr>
              <p14:cNvContentPartPr/>
              <p14:nvPr/>
            </p14:nvContentPartPr>
            <p14:xfrm>
              <a:off x="3895380" y="1646850"/>
              <a:ext cx="429120" cy="19188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D79039A7-8F50-4660-A8B4-92FB4D1F059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877380" y="1610850"/>
                <a:ext cx="46476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6C52BB7E-03E7-4A1E-9B2A-BAAEB83C9F99}"/>
                  </a:ext>
                </a:extLst>
              </p14:cNvPr>
              <p14:cNvContentPartPr/>
              <p14:nvPr/>
            </p14:nvContentPartPr>
            <p14:xfrm>
              <a:off x="4076460" y="1439130"/>
              <a:ext cx="500040" cy="26568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6C52BB7E-03E7-4A1E-9B2A-BAAEB83C9F9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058460" y="1403179"/>
                <a:ext cx="535680" cy="337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92EC3F9C-CC72-4C08-A00C-BCE9BA49E1F2}"/>
                  </a:ext>
                </a:extLst>
              </p14:cNvPr>
              <p14:cNvContentPartPr/>
              <p14:nvPr/>
            </p14:nvContentPartPr>
            <p14:xfrm>
              <a:off x="4352580" y="1293330"/>
              <a:ext cx="389160" cy="24012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92EC3F9C-CC72-4C08-A00C-BCE9BA49E1F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334580" y="1257276"/>
                <a:ext cx="424800" cy="311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FF09AC2E-61A7-4DD9-AF4B-67FFB963922E}"/>
                  </a:ext>
                </a:extLst>
              </p14:cNvPr>
              <p14:cNvContentPartPr/>
              <p14:nvPr/>
            </p14:nvContentPartPr>
            <p14:xfrm>
              <a:off x="4600260" y="1283610"/>
              <a:ext cx="147240" cy="2829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FF09AC2E-61A7-4DD9-AF4B-67FFB963922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582304" y="1247610"/>
                <a:ext cx="182793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A198D0E9-577A-406D-9BB3-E5A5BA8EEC3E}"/>
                  </a:ext>
                </a:extLst>
              </p14:cNvPr>
              <p14:cNvContentPartPr/>
              <p14:nvPr/>
            </p14:nvContentPartPr>
            <p14:xfrm>
              <a:off x="4009860" y="1689330"/>
              <a:ext cx="406080" cy="15876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A198D0E9-577A-406D-9BB3-E5A5BA8EEC3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991876" y="1653330"/>
                <a:ext cx="441688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0A6E460B-6DC9-4BCD-BC26-E8E554248843}"/>
                  </a:ext>
                </a:extLst>
              </p14:cNvPr>
              <p14:cNvContentPartPr/>
              <p14:nvPr/>
            </p14:nvContentPartPr>
            <p14:xfrm>
              <a:off x="3838140" y="1493130"/>
              <a:ext cx="774720" cy="44028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0A6E460B-6DC9-4BCD-BC26-E8E55424884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820140" y="1457130"/>
                <a:ext cx="810360" cy="51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8C68F750-FA5E-48E1-B094-974017E57D37}"/>
                  </a:ext>
                </a:extLst>
              </p14:cNvPr>
              <p14:cNvContentPartPr/>
              <p14:nvPr/>
            </p14:nvContentPartPr>
            <p14:xfrm>
              <a:off x="4400820" y="1633170"/>
              <a:ext cx="37800" cy="237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8C68F750-FA5E-48E1-B094-974017E57D3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382820" y="1597170"/>
                <a:ext cx="7344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4221853F-53B1-436E-805A-86CE61D1AF1A}"/>
                  </a:ext>
                </a:extLst>
              </p14:cNvPr>
              <p14:cNvContentPartPr/>
              <p14:nvPr/>
            </p14:nvContentPartPr>
            <p14:xfrm>
              <a:off x="4336020" y="1544970"/>
              <a:ext cx="212760" cy="1317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4221853F-53B1-436E-805A-86CE61D1AF1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318020" y="1508970"/>
                <a:ext cx="24840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DDB63ACB-921D-4C44-B21A-E13626AF5323}"/>
                  </a:ext>
                </a:extLst>
              </p14:cNvPr>
              <p14:cNvContentPartPr/>
              <p14:nvPr/>
            </p14:nvContentPartPr>
            <p14:xfrm>
              <a:off x="4457340" y="1565490"/>
              <a:ext cx="171360" cy="15660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DDB63ACB-921D-4C44-B21A-E13626AF532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439340" y="1529407"/>
                <a:ext cx="207000" cy="2284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98A7BA98-D35C-4963-96B5-4E2AFDCF0A6E}"/>
                  </a:ext>
                </a:extLst>
              </p14:cNvPr>
              <p14:cNvContentPartPr/>
              <p14:nvPr/>
            </p14:nvContentPartPr>
            <p14:xfrm>
              <a:off x="4487580" y="1572690"/>
              <a:ext cx="94320" cy="9432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98A7BA98-D35C-4963-96B5-4E2AFDCF0A6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469580" y="1536690"/>
                <a:ext cx="129960" cy="1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69254C3D-BBAF-4D30-B257-DDD2229EDCBF}"/>
                  </a:ext>
                </a:extLst>
              </p14:cNvPr>
              <p14:cNvContentPartPr/>
              <p14:nvPr/>
            </p14:nvContentPartPr>
            <p14:xfrm>
              <a:off x="4563540" y="1340490"/>
              <a:ext cx="190080" cy="36684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69254C3D-BBAF-4D30-B257-DDD2229EDCB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545540" y="1304490"/>
                <a:ext cx="225720" cy="4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0C51113B-7212-43B2-B525-8D7A770C5C87}"/>
                  </a:ext>
                </a:extLst>
              </p14:cNvPr>
              <p14:cNvContentPartPr/>
              <p14:nvPr/>
            </p14:nvContentPartPr>
            <p14:xfrm>
              <a:off x="4725540" y="1327170"/>
              <a:ext cx="46440" cy="35100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0C51113B-7212-43B2-B525-8D7A770C5C87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707540" y="1291207"/>
                <a:ext cx="82080" cy="4225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A95DBE41-5B16-42DF-AC0F-68ABD9A669FB}"/>
                  </a:ext>
                </a:extLst>
              </p14:cNvPr>
              <p14:cNvContentPartPr/>
              <p14:nvPr/>
            </p14:nvContentPartPr>
            <p14:xfrm>
              <a:off x="4476420" y="1471890"/>
              <a:ext cx="137520" cy="11844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A95DBE41-5B16-42DF-AC0F-68ABD9A669FB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458420" y="1435890"/>
                <a:ext cx="17316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C7E53B55-8018-4517-8A9F-59C97073112F}"/>
                  </a:ext>
                </a:extLst>
              </p14:cNvPr>
              <p14:cNvContentPartPr/>
              <p14:nvPr/>
            </p14:nvContentPartPr>
            <p14:xfrm>
              <a:off x="4514580" y="1353810"/>
              <a:ext cx="88200" cy="19440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C7E53B55-8018-4517-8A9F-59C97073112F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496580" y="1317877"/>
                <a:ext cx="123840" cy="2659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31E503DA-ABFC-452B-8F40-440C4826C9F6}"/>
                  </a:ext>
                </a:extLst>
              </p14:cNvPr>
              <p14:cNvContentPartPr/>
              <p14:nvPr/>
            </p14:nvContentPartPr>
            <p14:xfrm>
              <a:off x="1762020" y="4318050"/>
              <a:ext cx="705240" cy="21168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31E503DA-ABFC-452B-8F40-440C4826C9F6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744020" y="4282050"/>
                <a:ext cx="740880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E9F046D7-59CE-4812-8B46-F1E124AF34B3}"/>
                  </a:ext>
                </a:extLst>
              </p14:cNvPr>
              <p14:cNvContentPartPr/>
              <p14:nvPr/>
            </p14:nvContentPartPr>
            <p14:xfrm>
              <a:off x="1733220" y="4533690"/>
              <a:ext cx="14400" cy="432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E9F046D7-59CE-4812-8B46-F1E124AF34B3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715220" y="4500459"/>
                <a:ext cx="50040" cy="704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0ABFF801-8D14-4D60-B29F-5CE179FD969D}"/>
                  </a:ext>
                </a:extLst>
              </p14:cNvPr>
              <p14:cNvContentPartPr/>
              <p14:nvPr/>
            </p14:nvContentPartPr>
            <p14:xfrm>
              <a:off x="1638180" y="4543410"/>
              <a:ext cx="76680" cy="2376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0ABFF801-8D14-4D60-B29F-5CE179FD969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620180" y="4507410"/>
                <a:ext cx="11232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1457C57F-B078-4572-B376-1C1C585CC827}"/>
                  </a:ext>
                </a:extLst>
              </p14:cNvPr>
              <p14:cNvContentPartPr/>
              <p14:nvPr/>
            </p14:nvContentPartPr>
            <p14:xfrm>
              <a:off x="2478780" y="4323810"/>
              <a:ext cx="359640" cy="20772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1457C57F-B078-4572-B376-1C1C585CC827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460780" y="4287747"/>
                <a:ext cx="395280" cy="2794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B23CF1A6-5B96-4789-8CEE-FBB3B47B7A80}"/>
                  </a:ext>
                </a:extLst>
              </p14:cNvPr>
              <p14:cNvContentPartPr/>
              <p14:nvPr/>
            </p14:nvContentPartPr>
            <p14:xfrm>
              <a:off x="1468980" y="5002770"/>
              <a:ext cx="532440" cy="28332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B23CF1A6-5B96-4789-8CEE-FBB3B47B7A80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450980" y="4966770"/>
                <a:ext cx="568080" cy="35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93A80AE1-F6B4-445C-997E-59E6A07538F1}"/>
                  </a:ext>
                </a:extLst>
              </p14:cNvPr>
              <p14:cNvContentPartPr/>
              <p14:nvPr/>
            </p14:nvContentPartPr>
            <p14:xfrm>
              <a:off x="1980900" y="4866690"/>
              <a:ext cx="1374480" cy="42912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93A80AE1-F6B4-445C-997E-59E6A07538F1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962900" y="4830690"/>
                <a:ext cx="1410120" cy="50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76B6C927-4C25-4432-A9D4-32676C81A99D}"/>
                  </a:ext>
                </a:extLst>
              </p14:cNvPr>
              <p14:cNvContentPartPr/>
              <p14:nvPr/>
            </p14:nvContentPartPr>
            <p14:xfrm>
              <a:off x="2809620" y="4895130"/>
              <a:ext cx="666000" cy="21960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76B6C927-4C25-4432-A9D4-32676C81A99D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791610" y="4859130"/>
                <a:ext cx="701659" cy="2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183799B9-663D-4D7C-8EAF-3DBD21AEB3C8}"/>
                  </a:ext>
                </a:extLst>
              </p14:cNvPr>
              <p14:cNvContentPartPr/>
              <p14:nvPr/>
            </p14:nvContentPartPr>
            <p14:xfrm>
              <a:off x="3467700" y="4857690"/>
              <a:ext cx="5040" cy="684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183799B9-663D-4D7C-8EAF-3DBD21AEB3C8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449700" y="4821690"/>
                <a:ext cx="4068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897906D8-C8A6-46EB-A62A-B31A2801E07F}"/>
                  </a:ext>
                </a:extLst>
              </p14:cNvPr>
              <p14:cNvContentPartPr/>
              <p14:nvPr/>
            </p14:nvContentPartPr>
            <p14:xfrm>
              <a:off x="3249900" y="4857330"/>
              <a:ext cx="100080" cy="7668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897906D8-C8A6-46EB-A62A-B31A2801E07F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231900" y="4821330"/>
                <a:ext cx="135720" cy="1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2C13A3D3-7D97-4E1E-87F2-7515E73E32FF}"/>
                  </a:ext>
                </a:extLst>
              </p14:cNvPr>
              <p14:cNvContentPartPr/>
              <p14:nvPr/>
            </p14:nvContentPartPr>
            <p14:xfrm>
              <a:off x="1552140" y="4652850"/>
              <a:ext cx="565200" cy="10980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2C13A3D3-7D97-4E1E-87F2-7515E73E32FF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1462140" y="4472258"/>
                <a:ext cx="744840" cy="4706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337E8EC8-5FDE-460F-80B8-3646FAA87D65}"/>
                  </a:ext>
                </a:extLst>
              </p14:cNvPr>
              <p14:cNvContentPartPr/>
              <p14:nvPr/>
            </p14:nvContentPartPr>
            <p14:xfrm>
              <a:off x="1853100" y="4801890"/>
              <a:ext cx="418320" cy="5616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337E8EC8-5FDE-460F-80B8-3646FAA87D65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763100" y="4621890"/>
                <a:ext cx="597960" cy="41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7726140C-E849-4949-9F65-835EFF479C87}"/>
                  </a:ext>
                </a:extLst>
              </p14:cNvPr>
              <p14:cNvContentPartPr/>
              <p14:nvPr/>
            </p14:nvContentPartPr>
            <p14:xfrm>
              <a:off x="1866420" y="4887210"/>
              <a:ext cx="266400" cy="5652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7726140C-E849-4949-9F65-835EFF479C87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776420" y="4707210"/>
                <a:ext cx="446040" cy="4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09EBA181-5576-43D4-B0B6-59C2DDC66C41}"/>
                  </a:ext>
                </a:extLst>
              </p14:cNvPr>
              <p14:cNvContentPartPr/>
              <p14:nvPr/>
            </p14:nvContentPartPr>
            <p14:xfrm>
              <a:off x="1980900" y="4955610"/>
              <a:ext cx="211680" cy="6408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09EBA181-5576-43D4-B0B6-59C2DDC66C4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1890900" y="4775610"/>
                <a:ext cx="391320" cy="42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E76509AD-F609-4E96-AE41-6C3ABBBF879F}"/>
                  </a:ext>
                </a:extLst>
              </p14:cNvPr>
              <p14:cNvContentPartPr/>
              <p14:nvPr/>
            </p14:nvContentPartPr>
            <p14:xfrm>
              <a:off x="1990260" y="4878210"/>
              <a:ext cx="828360" cy="20700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E76509AD-F609-4E96-AE41-6C3ABBBF879F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900299" y="4698210"/>
                <a:ext cx="1007922" cy="56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061DEC50-93C8-4127-AB1C-C103FA40F0EB}"/>
                  </a:ext>
                </a:extLst>
              </p14:cNvPr>
              <p14:cNvContentPartPr/>
              <p14:nvPr/>
            </p14:nvContentPartPr>
            <p14:xfrm>
              <a:off x="2085660" y="4552410"/>
              <a:ext cx="397440" cy="17028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061DEC50-93C8-4127-AB1C-C103FA40F0EB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995741" y="4372410"/>
                <a:ext cx="576917" cy="52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5858FB51-08F1-4540-9617-77822EA66018}"/>
                  </a:ext>
                </a:extLst>
              </p14:cNvPr>
              <p14:cNvContentPartPr/>
              <p14:nvPr/>
            </p14:nvContentPartPr>
            <p14:xfrm>
              <a:off x="2314260" y="4533690"/>
              <a:ext cx="283320" cy="15228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5858FB51-08F1-4540-9617-77822EA66018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224260" y="4354115"/>
                <a:ext cx="462960" cy="5110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BABAA368-B5FC-4A21-B07F-DB398001C48F}"/>
                  </a:ext>
                </a:extLst>
              </p14:cNvPr>
              <p14:cNvContentPartPr/>
              <p14:nvPr/>
            </p14:nvContentPartPr>
            <p14:xfrm>
              <a:off x="2510100" y="4476090"/>
              <a:ext cx="252000" cy="2178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BABAA368-B5FC-4A21-B07F-DB398001C48F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420100" y="4296090"/>
                <a:ext cx="431640" cy="57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97F3327D-2547-461E-AD94-A55F4C36522A}"/>
                  </a:ext>
                </a:extLst>
              </p14:cNvPr>
              <p14:cNvContentPartPr/>
              <p14:nvPr/>
            </p14:nvContentPartPr>
            <p14:xfrm>
              <a:off x="2628900" y="4600290"/>
              <a:ext cx="248400" cy="1699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97F3327D-2547-461E-AD94-A55F4C36522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538900" y="4420290"/>
                <a:ext cx="428040" cy="52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896ED0C6-5C9E-46E3-85A2-ACFC775AC7B9}"/>
                  </a:ext>
                </a:extLst>
              </p14:cNvPr>
              <p14:cNvContentPartPr/>
              <p14:nvPr/>
            </p14:nvContentPartPr>
            <p14:xfrm>
              <a:off x="2818260" y="4676250"/>
              <a:ext cx="193680" cy="11844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896ED0C6-5C9E-46E3-85A2-ACFC775AC7B9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728260" y="4496250"/>
                <a:ext cx="373320" cy="47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02CC8AD8-4A44-4473-8A17-EA82C745B25F}"/>
                  </a:ext>
                </a:extLst>
              </p14:cNvPr>
              <p14:cNvContentPartPr/>
              <p14:nvPr/>
            </p14:nvContentPartPr>
            <p14:xfrm>
              <a:off x="3068460" y="4771650"/>
              <a:ext cx="72000" cy="4752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02CC8AD8-4A44-4473-8A17-EA82C745B25F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978460" y="4591650"/>
                <a:ext cx="251640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ACD611DB-C67E-4055-BF0B-8663DC875E59}"/>
                  </a:ext>
                </a:extLst>
              </p14:cNvPr>
              <p14:cNvContentPartPr/>
              <p14:nvPr/>
            </p14:nvContentPartPr>
            <p14:xfrm>
              <a:off x="3009420" y="4742850"/>
              <a:ext cx="38520" cy="2664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ACD611DB-C67E-4055-BF0B-8663DC875E59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2919420" y="4562850"/>
                <a:ext cx="21816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22163863-A7B0-43A2-8141-8699CB3E8E9F}"/>
                  </a:ext>
                </a:extLst>
              </p14:cNvPr>
              <p14:cNvContentPartPr/>
              <p14:nvPr/>
            </p14:nvContentPartPr>
            <p14:xfrm>
              <a:off x="3224700" y="4828530"/>
              <a:ext cx="4680" cy="216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22163863-A7B0-43A2-8141-8699CB3E8E9F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3134700" y="4648530"/>
                <a:ext cx="184320" cy="36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CCEE6734-1CDF-4844-B33D-310876DFC731}"/>
                  </a:ext>
                </a:extLst>
              </p14:cNvPr>
              <p14:cNvContentPartPr/>
              <p14:nvPr/>
            </p14:nvContentPartPr>
            <p14:xfrm>
              <a:off x="3142980" y="4819530"/>
              <a:ext cx="38520" cy="36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CCEE6734-1CDF-4844-B33D-310876DFC731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3052980" y="4639530"/>
                <a:ext cx="21816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1AF6550B-3A2B-405B-A5FD-BBC59F332157}"/>
                  </a:ext>
                </a:extLst>
              </p14:cNvPr>
              <p14:cNvContentPartPr/>
              <p14:nvPr/>
            </p14:nvContentPartPr>
            <p14:xfrm>
              <a:off x="1266660" y="4750770"/>
              <a:ext cx="570960" cy="33300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1AF6550B-3A2B-405B-A5FD-BBC59F332157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1176660" y="4570770"/>
                <a:ext cx="750600" cy="6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08C0A6A7-7FA5-48F5-81B1-C26FA3C37328}"/>
                  </a:ext>
                </a:extLst>
              </p14:cNvPr>
              <p14:cNvContentPartPr/>
              <p14:nvPr/>
            </p14:nvContentPartPr>
            <p14:xfrm>
              <a:off x="1342980" y="4705050"/>
              <a:ext cx="38880" cy="2160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08C0A6A7-7FA5-48F5-81B1-C26FA3C37328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1252980" y="4525050"/>
                <a:ext cx="218520" cy="3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437BCB5D-1B93-410D-802B-7DE846AFB243}"/>
                  </a:ext>
                </a:extLst>
              </p14:cNvPr>
              <p14:cNvContentPartPr/>
              <p14:nvPr/>
            </p14:nvContentPartPr>
            <p14:xfrm>
              <a:off x="1032300" y="4532970"/>
              <a:ext cx="736560" cy="20988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437BCB5D-1B93-410D-802B-7DE846AFB243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996300" y="4460970"/>
                <a:ext cx="80820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6B42C24B-7288-4371-8178-50CB1871A5D4}"/>
                  </a:ext>
                </a:extLst>
              </p14:cNvPr>
              <p14:cNvContentPartPr/>
              <p14:nvPr/>
            </p14:nvContentPartPr>
            <p14:xfrm>
              <a:off x="3257460" y="4769490"/>
              <a:ext cx="169920" cy="6264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6B42C24B-7288-4371-8178-50CB1871A5D4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3221460" y="4697490"/>
                <a:ext cx="24156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8E83387D-A3F9-4AB2-A7EC-5DCE079C9143}"/>
                  </a:ext>
                </a:extLst>
              </p14:cNvPr>
              <p14:cNvContentPartPr/>
              <p14:nvPr/>
            </p14:nvContentPartPr>
            <p14:xfrm>
              <a:off x="6212700" y="4025370"/>
              <a:ext cx="55800" cy="49536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8E83387D-A3F9-4AB2-A7EC-5DCE079C9143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6176700" y="3953370"/>
                <a:ext cx="127440" cy="63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FB3C87F6-A43B-4FEE-A797-2232469E6370}"/>
                  </a:ext>
                </a:extLst>
              </p14:cNvPr>
              <p14:cNvContentPartPr/>
              <p14:nvPr/>
            </p14:nvContentPartPr>
            <p14:xfrm>
              <a:off x="6291540" y="4530450"/>
              <a:ext cx="947160" cy="51876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FB3C87F6-A43B-4FEE-A797-2232469E6370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6255540" y="4458450"/>
                <a:ext cx="1018800" cy="66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255C54F1-5C1B-4486-B4B5-DAEF6C19D3AB}"/>
                  </a:ext>
                </a:extLst>
              </p14:cNvPr>
              <p14:cNvContentPartPr/>
              <p14:nvPr/>
            </p14:nvContentPartPr>
            <p14:xfrm>
              <a:off x="6271740" y="4077930"/>
              <a:ext cx="1032480" cy="97020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255C54F1-5C1B-4486-B4B5-DAEF6C19D3AB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6235740" y="4005930"/>
                <a:ext cx="1104120" cy="11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B83A7CEC-169F-44E6-8A6F-BC5A2E5B4D9C}"/>
                  </a:ext>
                </a:extLst>
              </p14:cNvPr>
              <p14:cNvContentPartPr/>
              <p14:nvPr/>
            </p14:nvContentPartPr>
            <p14:xfrm>
              <a:off x="8395020" y="4337130"/>
              <a:ext cx="903600" cy="46440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B83A7CEC-169F-44E6-8A6F-BC5A2E5B4D9C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8359020" y="4265130"/>
                <a:ext cx="975240" cy="60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275CD5C5-3D04-441A-AC6A-D8793C7C381B}"/>
                  </a:ext>
                </a:extLst>
              </p14:cNvPr>
              <p14:cNvContentPartPr/>
              <p14:nvPr/>
            </p14:nvContentPartPr>
            <p14:xfrm>
              <a:off x="9029340" y="3908370"/>
              <a:ext cx="862560" cy="55872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275CD5C5-3D04-441A-AC6A-D8793C7C381B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8993340" y="3836370"/>
                <a:ext cx="934200" cy="70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2BB790BE-9E45-427C-8187-A123D727D5E3}"/>
                  </a:ext>
                </a:extLst>
              </p14:cNvPr>
              <p14:cNvContentPartPr/>
              <p14:nvPr/>
            </p14:nvContentPartPr>
            <p14:xfrm>
              <a:off x="9886860" y="3828450"/>
              <a:ext cx="968760" cy="54360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2BB790BE-9E45-427C-8187-A123D727D5E3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9850860" y="3756450"/>
                <a:ext cx="1040400" cy="68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D7B21802-BF16-4A98-8C33-771C55A83C91}"/>
                  </a:ext>
                </a:extLst>
              </p14:cNvPr>
              <p14:cNvContentPartPr/>
              <p14:nvPr/>
            </p14:nvContentPartPr>
            <p14:xfrm>
              <a:off x="8473140" y="4790730"/>
              <a:ext cx="478080" cy="26748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D7B21802-BF16-4A98-8C33-771C55A83C91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8437140" y="4718730"/>
                <a:ext cx="549720" cy="4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3D7BBF0F-224C-42E4-B431-A9B315E91927}"/>
                  </a:ext>
                </a:extLst>
              </p14:cNvPr>
              <p14:cNvContentPartPr/>
              <p14:nvPr/>
            </p14:nvContentPartPr>
            <p14:xfrm>
              <a:off x="8667180" y="4857330"/>
              <a:ext cx="782280" cy="45144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3D7BBF0F-224C-42E4-B431-A9B315E91927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8631180" y="4785330"/>
                <a:ext cx="853920" cy="59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4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51EF1060-E799-423C-84F6-0DF5A0A7F48B}"/>
                  </a:ext>
                </a:extLst>
              </p14:cNvPr>
              <p14:cNvContentPartPr/>
              <p14:nvPr/>
            </p14:nvContentPartPr>
            <p14:xfrm>
              <a:off x="9429660" y="4400130"/>
              <a:ext cx="1504800" cy="96228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51EF1060-E799-423C-84F6-0DF5A0A7F48B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9393660" y="4328130"/>
                <a:ext cx="1576440" cy="11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6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1EA00B15-CAA0-4BA2-BA5D-E923AD7F9394}"/>
                  </a:ext>
                </a:extLst>
              </p14:cNvPr>
              <p14:cNvContentPartPr/>
              <p14:nvPr/>
            </p14:nvContentPartPr>
            <p14:xfrm>
              <a:off x="8690940" y="4868850"/>
              <a:ext cx="614880" cy="37944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1EA00B15-CAA0-4BA2-BA5D-E923AD7F9394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8654940" y="4796850"/>
                <a:ext cx="686520" cy="52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5F0CAEC5-8FC8-4A2F-BAE9-B39A646F0753}"/>
                  </a:ext>
                </a:extLst>
              </p14:cNvPr>
              <p14:cNvContentPartPr/>
              <p14:nvPr/>
            </p14:nvContentPartPr>
            <p14:xfrm>
              <a:off x="8599500" y="4616850"/>
              <a:ext cx="1029960" cy="56844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5F0CAEC5-8FC8-4A2F-BAE9-B39A646F0753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8563500" y="4544850"/>
                <a:ext cx="1101600" cy="71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BE6BF483-51D6-4D26-87B4-6E9B025CF493}"/>
                  </a:ext>
                </a:extLst>
              </p14:cNvPr>
              <p14:cNvContentPartPr/>
              <p14:nvPr/>
            </p14:nvContentPartPr>
            <p14:xfrm>
              <a:off x="8951940" y="4279170"/>
              <a:ext cx="1684440" cy="82188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BE6BF483-51D6-4D26-87B4-6E9B025CF493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8915940" y="4207170"/>
                <a:ext cx="1756080" cy="96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3B2E9660-8BBA-4B73-9D6C-3CFE780F2FB1}"/>
                  </a:ext>
                </a:extLst>
              </p14:cNvPr>
              <p14:cNvContentPartPr/>
              <p14:nvPr/>
            </p14:nvContentPartPr>
            <p14:xfrm>
              <a:off x="9574380" y="4036530"/>
              <a:ext cx="1191600" cy="57564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3B2E9660-8BBA-4B73-9D6C-3CFE780F2FB1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9538380" y="3964530"/>
                <a:ext cx="1263240" cy="71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F9741F1F-B12D-473F-86F7-23C60452FFB0}"/>
                  </a:ext>
                </a:extLst>
              </p14:cNvPr>
              <p14:cNvContentPartPr/>
              <p14:nvPr/>
            </p14:nvContentPartPr>
            <p14:xfrm>
              <a:off x="9310140" y="4073610"/>
              <a:ext cx="317520" cy="31716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F9741F1F-B12D-473F-86F7-23C60452FFB0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9274140" y="4001610"/>
                <a:ext cx="38916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E623878D-303C-4AC7-BAB5-6F0FAF6E8EEE}"/>
                  </a:ext>
                </a:extLst>
              </p14:cNvPr>
              <p14:cNvContentPartPr/>
              <p14:nvPr/>
            </p14:nvContentPartPr>
            <p14:xfrm>
              <a:off x="9419580" y="3929610"/>
              <a:ext cx="481680" cy="30924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E623878D-303C-4AC7-BAB5-6F0FAF6E8EEE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9383580" y="3857610"/>
                <a:ext cx="553320" cy="45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8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7E1EBA70-D45A-4B3A-8CAF-3A63BBB39A37}"/>
                  </a:ext>
                </a:extLst>
              </p14:cNvPr>
              <p14:cNvContentPartPr/>
              <p14:nvPr/>
            </p14:nvContentPartPr>
            <p14:xfrm>
              <a:off x="9044820" y="4295730"/>
              <a:ext cx="565920" cy="33048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7E1EBA70-D45A-4B3A-8CAF-3A63BBB39A37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9008820" y="4223730"/>
                <a:ext cx="637560" cy="474120"/>
              </a:xfrm>
              <a:prstGeom prst="rect">
                <a:avLst/>
              </a:prstGeom>
            </p:spPr>
          </p:pic>
        </mc:Fallback>
      </mc:AlternateContent>
      <p:pic>
        <p:nvPicPr>
          <p:cNvPr id="120" name="Picture 119">
            <a:extLst>
              <a:ext uri="{FF2B5EF4-FFF2-40B4-BE49-F238E27FC236}">
                <a16:creationId xmlns:a16="http://schemas.microsoft.com/office/drawing/2014/main" id="{AFC672F5-DF92-492D-BE9C-340E08F6B100}"/>
              </a:ext>
            </a:extLst>
          </p:cNvPr>
          <p:cNvPicPr>
            <a:picLocks noChangeAspect="1"/>
          </p:cNvPicPr>
          <p:nvPr/>
        </p:nvPicPr>
        <p:blipFill>
          <a:blip r:embed="rId150"/>
          <a:stretch>
            <a:fillRect/>
          </a:stretch>
        </p:blipFill>
        <p:spPr>
          <a:xfrm>
            <a:off x="6791192" y="354840"/>
            <a:ext cx="31527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0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70388A-D9A9-43E9-97F4-E3D8AFA86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1447800"/>
            <a:ext cx="856297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6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F2B19F-6AA5-4E16-8039-449B69BE8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95" b="89979" l="8872" r="95817">
                        <a14:foregroundMark x1="10773" y1="68657" x2="23701" y2="70362"/>
                        <a14:foregroundMark x1="31686" y1="52878" x2="45120" y2="42431"/>
                        <a14:foregroundMark x1="20659" y1="34968" x2="25222" y2="57143"/>
                        <a14:foregroundMark x1="25222" y1="57143" x2="28771" y2="66738"/>
                        <a14:foregroundMark x1="28771" y1="66738" x2="29151" y2="55224"/>
                        <a14:foregroundMark x1="29151" y1="55224" x2="28644" y2="54584"/>
                        <a14:foregroundMark x1="28264" y1="54584" x2="33840" y2="47974"/>
                        <a14:foregroundMark x1="33840" y1="47974" x2="33967" y2="47761"/>
                        <a14:foregroundMark x1="19772" y1="32409" x2="24842" y2="30490"/>
                        <a14:foregroundMark x1="90875" y1="30490" x2="95944" y2="29638"/>
                        <a14:foregroundMark x1="92015" y1="26439" x2="92522" y2="22388"/>
                        <a14:foregroundMark x1="22307" y1="37313" x2="26869" y2="56077"/>
                        <a14:foregroundMark x1="21926" y1="30917" x2="30798" y2="24520"/>
                        <a14:foregroundMark x1="26236" y1="25586" x2="41065" y2="14712"/>
                        <a14:foregroundMark x1="43219" y1="18337" x2="48923" y2="37953"/>
                        <a14:foregroundMark x1="48923" y1="37953" x2="48923" y2="38166"/>
                        <a14:foregroundMark x1="48669" y1="33689" x2="52598" y2="48614"/>
                        <a14:foregroundMark x1="8872" y1="71855" x2="12035" y2="72289"/>
                        <a14:foregroundMark x1="26236" y1="71855" x2="30925" y2="71855"/>
                        <a14:backgroundMark x1="17490" y1="76972" x2="24335" y2="78465"/>
                        <a14:backgroundMark x1="24335" y1="78465" x2="25475" y2="77612"/>
                        <a14:backgroundMark x1="14068" y1="73774" x2="24208" y2="75053"/>
                        <a14:backgroundMark x1="11280" y1="74200" x2="26869" y2="759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2527" y="270909"/>
            <a:ext cx="5810250" cy="34537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AEDB87-8E2B-40E7-B981-2B46022C67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476" b="94385" l="9242" r="95261">
                        <a14:foregroundMark x1="45024" y1="27005" x2="65403" y2="22727"/>
                        <a14:foregroundMark x1="48815" y1="58021" x2="62796" y2="52139"/>
                        <a14:foregroundMark x1="62796" y1="52139" x2="56635" y2="64706"/>
                        <a14:foregroundMark x1="56635" y1="64706" x2="66351" y2="62032"/>
                        <a14:foregroundMark x1="66588" y1="62032" x2="78910" y2="55882"/>
                        <a14:foregroundMark x1="78910" y1="55882" x2="88152" y2="47059"/>
                        <a14:foregroundMark x1="88152" y1="47059" x2="75355" y2="46257"/>
                        <a14:foregroundMark x1="75355" y1="46257" x2="63270" y2="53476"/>
                        <a14:foregroundMark x1="63270" y1="53476" x2="72038" y2="53209"/>
                        <a14:foregroundMark x1="61137" y1="43316" x2="59242" y2="29412"/>
                        <a14:foregroundMark x1="59242" y1="29412" x2="58768" y2="43048"/>
                        <a14:foregroundMark x1="58768" y1="43048" x2="48341" y2="35027"/>
                        <a14:foregroundMark x1="48341" y1="35027" x2="62085" y2="28610"/>
                        <a14:foregroundMark x1="62085" y1="28610" x2="63744" y2="28610"/>
                        <a14:foregroundMark x1="45024" y1="46791" x2="45261" y2="30749"/>
                        <a14:foregroundMark x1="45261" y1="30749" x2="59953" y2="23262"/>
                        <a14:foregroundMark x1="59953" y1="23262" x2="73697" y2="28877"/>
                        <a14:foregroundMark x1="73697" y1="28877" x2="71564" y2="43583"/>
                        <a14:foregroundMark x1="71564" y1="43583" x2="60664" y2="49198"/>
                        <a14:foregroundMark x1="60664" y1="49198" x2="54502" y2="49198"/>
                        <a14:foregroundMark x1="67773" y1="6417" x2="71801" y2="3743"/>
                        <a14:foregroundMark x1="92180" y1="51070" x2="95261" y2="49733"/>
                        <a14:foregroundMark x1="41469" y1="28075" x2="78199" y2="14439"/>
                        <a14:foregroundMark x1="9242" y1="76203" x2="9953" y2="75668"/>
                        <a14:backgroundMark x1="34123" y1="90642" x2="31517" y2="89305"/>
                        <a14:backgroundMark x1="34123" y1="86631" x2="32464" y2="85561"/>
                        <a14:backgroundMark x1="29858" y1="88503" x2="32701" y2="92781"/>
                        <a14:backgroundMark x1="31517" y1="89305" x2="34123" y2="93583"/>
                        <a14:backgroundMark x1="31991" y1="93316" x2="31043" y2="89840"/>
                        <a14:backgroundMark x1="34834" y1="88503" x2="34123" y2="87968"/>
                        <a14:backgroundMark x1="30569" y1="88235" x2="32464" y2="87433"/>
                        <a14:backgroundMark x1="34597" y1="94118" x2="33649" y2="93316"/>
                        <a14:backgroundMark x1="31280" y1="94385" x2="32227" y2="95187"/>
                        <a14:backgroundMark x1="32701" y1="93583" x2="34834" y2="9438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26895" y="723900"/>
            <a:ext cx="3143250" cy="27857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906857-87E7-4F22-9040-5673E982D7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2353" l="6576" r="94558">
                        <a14:foregroundMark x1="40136" y1="51176" x2="55102" y2="45882"/>
                        <a14:foregroundMark x1="55102" y1="45882" x2="39909" y2="49412"/>
                        <a14:foregroundMark x1="39909" y1="49412" x2="42177" y2="46471"/>
                        <a14:foregroundMark x1="33787" y1="44412" x2="47846" y2="34412"/>
                        <a14:foregroundMark x1="47846" y1="34412" x2="30839" y2="48529"/>
                        <a14:foregroundMark x1="42630" y1="73529" x2="57823" y2="73235"/>
                        <a14:foregroundMark x1="57823" y1="73235" x2="44671" y2="79412"/>
                        <a14:foregroundMark x1="44671" y1="79412" x2="43084" y2="84118"/>
                        <a14:foregroundMark x1="49206" y1="85882" x2="82766" y2="71176"/>
                        <a14:foregroundMark x1="6576" y1="92353" x2="7029" y2="92647"/>
                        <a14:foregroundMark x1="52381" y1="35882" x2="62812" y2="21471"/>
                        <a14:backgroundMark x1="91610" y1="33824" x2="86848" y2="30588"/>
                        <a14:backgroundMark x1="83900" y1="35000" x2="89116" y2="38235"/>
                        <a14:backgroundMark x1="86168" y1="38824" x2="91837" y2="37941"/>
                        <a14:backgroundMark x1="89116" y1="30588" x2="92971" y2="33235"/>
                        <a14:backgroundMark x1="93878" y1="37647" x2="94104" y2="35000"/>
                        <a14:backgroundMark x1="90930" y1="32353" x2="95011" y2="37941"/>
                        <a14:backgroundMark x1="88662" y1="28824" x2="90930" y2="297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86788" y="476250"/>
            <a:ext cx="3385129" cy="2609850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4F4A2A37-B17D-4175-BFCD-669DE22AF9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579" b="95279" l="9786" r="94190">
                        <a14:foregroundMark x1="19266" y1="92275" x2="31193" y2="96137"/>
                        <a14:foregroundMark x1="91437" y1="68240" x2="94190" y2="57082"/>
                        <a14:foregroundMark x1="73700" y1="5579" x2="73700" y2="557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4115" y="3509624"/>
            <a:ext cx="3451629" cy="245941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1C02CFCC-8C03-4142-859C-DBBCAF35A7B8}"/>
                  </a:ext>
                </a:extLst>
              </p14:cNvPr>
              <p14:cNvContentPartPr/>
              <p14:nvPr/>
            </p14:nvContentPartPr>
            <p14:xfrm>
              <a:off x="1627380" y="3733770"/>
              <a:ext cx="1345320" cy="694800"/>
            </p14:xfrm>
          </p:contentPart>
        </mc:Choice>
        <mc:Fallback xmlns=""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1C02CFCC-8C03-4142-859C-DBBCAF35A7B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91380" y="3661770"/>
                <a:ext cx="1416960" cy="83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47B7D39C-4F48-4E62-A4B0-18871985E54C}"/>
                  </a:ext>
                </a:extLst>
              </p14:cNvPr>
              <p14:cNvContentPartPr/>
              <p14:nvPr/>
            </p14:nvContentPartPr>
            <p14:xfrm>
              <a:off x="1703340" y="4447650"/>
              <a:ext cx="355680" cy="558360"/>
            </p14:xfrm>
          </p:contentPart>
        </mc:Choice>
        <mc:Fallback xmlns=""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47B7D39C-4F48-4E62-A4B0-18871985E54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67340" y="4375604"/>
                <a:ext cx="427320" cy="7020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id="{DF6AE6BF-65D9-497B-BFE1-4ADC15716C8F}"/>
                  </a:ext>
                </a:extLst>
              </p14:cNvPr>
              <p14:cNvContentPartPr/>
              <p14:nvPr/>
            </p14:nvContentPartPr>
            <p14:xfrm>
              <a:off x="1893780" y="4819530"/>
              <a:ext cx="450720" cy="722520"/>
            </p14:xfrm>
          </p:contentPart>
        </mc:Choice>
        <mc:Fallback xmlns=""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DF6AE6BF-65D9-497B-BFE1-4ADC15716C8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57780" y="4747530"/>
                <a:ext cx="522360" cy="86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1F4C7D96-A1CD-4794-A188-A33DDB303393}"/>
                  </a:ext>
                </a:extLst>
              </p14:cNvPr>
              <p14:cNvContentPartPr/>
              <p14:nvPr/>
            </p14:nvContentPartPr>
            <p14:xfrm>
              <a:off x="2223540" y="5390850"/>
              <a:ext cx="233280" cy="286200"/>
            </p14:xfrm>
          </p:contentPart>
        </mc:Choice>
        <mc:Fallback xmlns=""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1F4C7D96-A1CD-4794-A188-A33DDB30339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187540" y="5318850"/>
                <a:ext cx="304920" cy="42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07876C84-0B0C-41E3-BB1D-584D792B655C}"/>
                  </a:ext>
                </a:extLst>
              </p14:cNvPr>
              <p14:cNvContentPartPr/>
              <p14:nvPr/>
            </p14:nvContentPartPr>
            <p14:xfrm>
              <a:off x="2323620" y="5514690"/>
              <a:ext cx="55080" cy="18180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07876C84-0B0C-41E3-BB1D-584D792B655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87383" y="5442832"/>
                <a:ext cx="127191" cy="325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99BB6372-A85E-44B0-8D34-78F47FAF9C31}"/>
                  </a:ext>
                </a:extLst>
              </p14:cNvPr>
              <p14:cNvContentPartPr/>
              <p14:nvPr/>
            </p14:nvContentPartPr>
            <p14:xfrm>
              <a:off x="2380860" y="5600010"/>
              <a:ext cx="48960" cy="11304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99BB6372-A85E-44B0-8D34-78F47FAF9C3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44860" y="5528010"/>
                <a:ext cx="12060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22AE3FDB-E133-47F7-80BB-CD05572196CA}"/>
                  </a:ext>
                </a:extLst>
              </p14:cNvPr>
              <p14:cNvContentPartPr/>
              <p14:nvPr/>
            </p14:nvContentPartPr>
            <p14:xfrm>
              <a:off x="2390220" y="5646450"/>
              <a:ext cx="225720" cy="14508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22AE3FDB-E133-47F7-80BB-CD05572196C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354162" y="5574450"/>
                <a:ext cx="297474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538697B1-6759-4627-866B-094F988A3413}"/>
                  </a:ext>
                </a:extLst>
              </p14:cNvPr>
              <p14:cNvContentPartPr/>
              <p14:nvPr/>
            </p14:nvContentPartPr>
            <p14:xfrm>
              <a:off x="2485620" y="5465370"/>
              <a:ext cx="408600" cy="24948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538697B1-6759-4627-866B-094F988A341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449588" y="5393370"/>
                <a:ext cx="480303" cy="39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FF521069-5D65-41A6-ADE6-BED0A3BDE851}"/>
                  </a:ext>
                </a:extLst>
              </p14:cNvPr>
              <p14:cNvContentPartPr/>
              <p14:nvPr/>
            </p14:nvContentPartPr>
            <p14:xfrm>
              <a:off x="2780820" y="5278170"/>
              <a:ext cx="545760" cy="28440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FF521069-5D65-41A6-ADE6-BED0A3BDE85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744844" y="5206170"/>
                <a:ext cx="617353" cy="42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479D5F38-54DB-405C-9625-9B7052601EE7}"/>
                  </a:ext>
                </a:extLst>
              </p14:cNvPr>
              <p14:cNvContentPartPr/>
              <p14:nvPr/>
            </p14:nvContentPartPr>
            <p14:xfrm>
              <a:off x="2866500" y="5070450"/>
              <a:ext cx="718560" cy="43776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479D5F38-54DB-405C-9625-9B7052601EE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830518" y="4998450"/>
                <a:ext cx="790164" cy="58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69883F45-E9DB-4305-BA04-FDEEE5CE9EBE}"/>
                  </a:ext>
                </a:extLst>
              </p14:cNvPr>
              <p14:cNvContentPartPr/>
              <p14:nvPr/>
            </p14:nvContentPartPr>
            <p14:xfrm>
              <a:off x="3086100" y="5049210"/>
              <a:ext cx="602280" cy="34200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69883F45-E9DB-4305-BA04-FDEEE5CE9EB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50100" y="4977210"/>
                <a:ext cx="673920" cy="48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E0B70F08-43AA-4F29-8638-210EEF53A33D}"/>
                  </a:ext>
                </a:extLst>
              </p14:cNvPr>
              <p14:cNvContentPartPr/>
              <p14:nvPr/>
            </p14:nvContentPartPr>
            <p14:xfrm>
              <a:off x="3005100" y="3714330"/>
              <a:ext cx="611280" cy="137340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E0B70F08-43AA-4F29-8638-210EEF53A33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969100" y="3642330"/>
                <a:ext cx="682920" cy="151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ED3B0BB8-1553-4B43-B315-7505BD6B0B52}"/>
                  </a:ext>
                </a:extLst>
              </p14:cNvPr>
              <p14:cNvContentPartPr/>
              <p14:nvPr/>
            </p14:nvContentPartPr>
            <p14:xfrm>
              <a:off x="3274020" y="4193850"/>
              <a:ext cx="433440" cy="997200"/>
            </p14:xfrm>
          </p:contentPart>
        </mc:Choice>
        <mc:Fallback xmlns=""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ED3B0BB8-1553-4B43-B315-7505BD6B0B5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238020" y="4121850"/>
                <a:ext cx="505080" cy="11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A6F9B3E5-6D87-4CCA-BDDB-5316EA9B8F71}"/>
                  </a:ext>
                </a:extLst>
              </p14:cNvPr>
              <p14:cNvContentPartPr/>
              <p14:nvPr/>
            </p14:nvContentPartPr>
            <p14:xfrm>
              <a:off x="1824300" y="3836730"/>
              <a:ext cx="1158120" cy="668520"/>
            </p14:xfrm>
          </p:contentPart>
        </mc:Choice>
        <mc:Fallback xmlns=""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A6F9B3E5-6D87-4CCA-BDDB-5316EA9B8F7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788300" y="3764730"/>
                <a:ext cx="1229760" cy="81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51B6DD0C-0547-4D7D-8B78-43B60EAFB266}"/>
                  </a:ext>
                </a:extLst>
              </p14:cNvPr>
              <p14:cNvContentPartPr/>
              <p14:nvPr/>
            </p14:nvContentPartPr>
            <p14:xfrm>
              <a:off x="1818540" y="3895050"/>
              <a:ext cx="1699560" cy="1710720"/>
            </p14:xfrm>
          </p:contentPart>
        </mc:Choice>
        <mc:Fallback xmlns=""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51B6DD0C-0547-4D7D-8B78-43B60EAFB26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782532" y="3823050"/>
                <a:ext cx="1771215" cy="18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4EA0B374-B174-4224-B776-CA55827AFDCA}"/>
                  </a:ext>
                </a:extLst>
              </p14:cNvPr>
              <p14:cNvContentPartPr/>
              <p14:nvPr/>
            </p14:nvContentPartPr>
            <p14:xfrm>
              <a:off x="3177180" y="5039850"/>
              <a:ext cx="343440" cy="191160"/>
            </p14:xfrm>
          </p:contentPart>
        </mc:Choice>
        <mc:Fallback xmlns=""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4EA0B374-B174-4224-B776-CA55827AFDC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41180" y="4967850"/>
                <a:ext cx="415080" cy="334800"/>
              </a:xfrm>
              <a:prstGeom prst="rect">
                <a:avLst/>
              </a:prstGeom>
            </p:spPr>
          </p:pic>
        </mc:Fallback>
      </mc:AlternateContent>
      <p:pic>
        <p:nvPicPr>
          <p:cNvPr id="154" name="Picture 153">
            <a:extLst>
              <a:ext uri="{FF2B5EF4-FFF2-40B4-BE49-F238E27FC236}">
                <a16:creationId xmlns:a16="http://schemas.microsoft.com/office/drawing/2014/main" id="{FEED229A-FDDF-477B-B0E4-10826E4DBD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579" b="95279" l="9786" r="94190">
                        <a14:foregroundMark x1="19266" y1="92275" x2="31193" y2="96137"/>
                        <a14:foregroundMark x1="91437" y1="68240" x2="94190" y2="57082"/>
                        <a14:foregroundMark x1="73700" y1="5579" x2="73700" y2="557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5965" y="3497121"/>
            <a:ext cx="3451629" cy="2459418"/>
          </a:xfrm>
          <a:prstGeom prst="rect">
            <a:avLst/>
          </a:prstGeom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6548003A-5107-43C5-B2C5-EEB30BB52B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579" b="95279" l="9786" r="94190">
                        <a14:foregroundMark x1="19266" y1="92275" x2="31193" y2="96137"/>
                        <a14:foregroundMark x1="91437" y1="68240" x2="94190" y2="57082"/>
                        <a14:foregroundMark x1="73700" y1="5579" x2="73700" y2="557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14872" y="3429000"/>
            <a:ext cx="3451629" cy="245941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DD0026A6-58FE-4059-9C09-54FEAC02DF0A}"/>
                  </a:ext>
                </a:extLst>
              </p14:cNvPr>
              <p14:cNvContentPartPr/>
              <p14:nvPr/>
            </p14:nvContentPartPr>
            <p14:xfrm>
              <a:off x="5362575" y="4609650"/>
              <a:ext cx="360" cy="17640"/>
            </p14:xfrm>
          </p:contentPart>
        </mc:Choice>
        <mc:Fallback xmlns=""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DD0026A6-58FE-4059-9C09-54FEAC02DF0A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326575" y="4536150"/>
                <a:ext cx="72000" cy="1642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8DAB5407-AF0A-4EE1-B918-833623351031}"/>
                  </a:ext>
                </a:extLst>
              </p14:cNvPr>
              <p14:cNvContentPartPr/>
              <p14:nvPr/>
            </p14:nvContentPartPr>
            <p14:xfrm>
              <a:off x="4638615" y="4419210"/>
              <a:ext cx="714240" cy="132336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8DAB5407-AF0A-4EE1-B918-83362335103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602633" y="4347210"/>
                <a:ext cx="785844" cy="146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5F5C5EB6-F5A0-483C-89BC-E88ECBCDB8AF}"/>
                  </a:ext>
                </a:extLst>
              </p14:cNvPr>
              <p14:cNvContentPartPr/>
              <p14:nvPr/>
            </p14:nvContentPartPr>
            <p14:xfrm>
              <a:off x="4638255" y="5487330"/>
              <a:ext cx="515520" cy="256320"/>
            </p14:xfrm>
          </p:contentPart>
        </mc:Choice>
        <mc:Fallback xmlns=""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5F5C5EB6-F5A0-483C-89BC-E88ECBCDB8A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602230" y="5415330"/>
                <a:ext cx="587210" cy="39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F8ACC913-0759-4CBE-A21E-1C700011C9DD}"/>
                  </a:ext>
                </a:extLst>
              </p14:cNvPr>
              <p14:cNvContentPartPr/>
              <p14:nvPr/>
            </p14:nvContentPartPr>
            <p14:xfrm>
              <a:off x="4933455" y="5069370"/>
              <a:ext cx="1024200" cy="521640"/>
            </p14:xfrm>
          </p:contentPart>
        </mc:Choice>
        <mc:Fallback xmlns=""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F8ACC913-0759-4CBE-A21E-1C700011C9D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897442" y="4997370"/>
                <a:ext cx="1095865" cy="66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CA4F3586-133F-4D5F-8E4E-F72B9793D128}"/>
                  </a:ext>
                </a:extLst>
              </p14:cNvPr>
              <p14:cNvContentPartPr/>
              <p14:nvPr/>
            </p14:nvContentPartPr>
            <p14:xfrm>
              <a:off x="5962335" y="3715410"/>
              <a:ext cx="750960" cy="127584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CA4F3586-133F-4D5F-8E4E-F72B9793D12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926335" y="3643390"/>
                <a:ext cx="822600" cy="14195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85BD8C57-8335-447A-A1D8-49A82CB2057D}"/>
                  </a:ext>
                </a:extLst>
              </p14:cNvPr>
              <p14:cNvContentPartPr/>
              <p14:nvPr/>
            </p14:nvContentPartPr>
            <p14:xfrm>
              <a:off x="5344215" y="3829890"/>
              <a:ext cx="1168200" cy="542880"/>
            </p14:xfrm>
          </p:contentPart>
        </mc:Choice>
        <mc:Fallback xmlns=""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85BD8C57-8335-447A-A1D8-49A82CB2057D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308204" y="3757890"/>
                <a:ext cx="1239862" cy="68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463B2C65-EE13-413E-BAE0-1F0F061332DC}"/>
                  </a:ext>
                </a:extLst>
              </p14:cNvPr>
              <p14:cNvContentPartPr/>
              <p14:nvPr/>
            </p14:nvContentPartPr>
            <p14:xfrm>
              <a:off x="4897455" y="4154610"/>
              <a:ext cx="1283040" cy="131112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463B2C65-EE13-413E-BAE0-1F0F061332D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861455" y="4082610"/>
                <a:ext cx="1354680" cy="145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93056033-43E3-480A-80AC-31591F8B862C}"/>
                  </a:ext>
                </a:extLst>
              </p14:cNvPr>
              <p14:cNvContentPartPr/>
              <p14:nvPr/>
            </p14:nvContentPartPr>
            <p14:xfrm>
              <a:off x="5200575" y="5152890"/>
              <a:ext cx="360" cy="36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93056033-43E3-480A-80AC-31591F8B862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164575" y="5080890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16449373-7A96-4D4E-BED7-68850D902EB8}"/>
                  </a:ext>
                </a:extLst>
              </p14:cNvPr>
              <p14:cNvContentPartPr/>
              <p14:nvPr/>
            </p14:nvContentPartPr>
            <p14:xfrm>
              <a:off x="4962975" y="4946250"/>
              <a:ext cx="898920" cy="46044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16449373-7A96-4D4E-BED7-68850D902EB8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926961" y="4874194"/>
                <a:ext cx="970589" cy="6041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3DE4830A-FF5E-47F4-93D7-7C189F94AE6E}"/>
                  </a:ext>
                </a:extLst>
              </p14:cNvPr>
              <p14:cNvContentPartPr/>
              <p14:nvPr/>
            </p14:nvContentPartPr>
            <p14:xfrm>
              <a:off x="5799975" y="3754290"/>
              <a:ext cx="829800" cy="124920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3DE4830A-FF5E-47F4-93D7-7C189F94AE6E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763975" y="3682290"/>
                <a:ext cx="901440" cy="139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36EFA153-EF7D-41C2-8C14-2E3D9191429F}"/>
                  </a:ext>
                </a:extLst>
              </p14:cNvPr>
              <p14:cNvContentPartPr/>
              <p14:nvPr/>
            </p14:nvContentPartPr>
            <p14:xfrm>
              <a:off x="8524455" y="5539530"/>
              <a:ext cx="557640" cy="16560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36EFA153-EF7D-41C2-8C14-2E3D9191429F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488432" y="5467686"/>
                <a:ext cx="629326" cy="308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7CA60935-813C-4B1C-B16E-79C0AFC1C605}"/>
                  </a:ext>
                </a:extLst>
              </p14:cNvPr>
              <p14:cNvContentPartPr/>
              <p14:nvPr/>
            </p14:nvContentPartPr>
            <p14:xfrm>
              <a:off x="8714895" y="5121930"/>
              <a:ext cx="968760" cy="507240"/>
            </p14:xfrm>
          </p:contentPart>
        </mc:Choice>
        <mc:Fallback xmlns=""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7CA60935-813C-4B1C-B16E-79C0AFC1C605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8678882" y="5049930"/>
                <a:ext cx="1040427" cy="65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0812CB64-88AF-414D-A6EE-915192452403}"/>
                  </a:ext>
                </a:extLst>
              </p14:cNvPr>
              <p14:cNvContentPartPr/>
              <p14:nvPr/>
            </p14:nvContentPartPr>
            <p14:xfrm>
              <a:off x="9734055" y="5076210"/>
              <a:ext cx="1104120" cy="7812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0812CB64-88AF-414D-A6EE-915192452403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9698043" y="5004210"/>
                <a:ext cx="1175783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DD897926-2312-4013-AF00-5226B52FC583}"/>
                  </a:ext>
                </a:extLst>
              </p14:cNvPr>
              <p14:cNvContentPartPr/>
              <p14:nvPr/>
            </p14:nvContentPartPr>
            <p14:xfrm>
              <a:off x="8667015" y="5649690"/>
              <a:ext cx="376920" cy="56160"/>
            </p14:xfrm>
          </p:contentPart>
        </mc:Choice>
        <mc:Fallback xmlns=""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DD897926-2312-4013-AF00-5226B52FC583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8631015" y="5577225"/>
                <a:ext cx="448560" cy="2007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285BAC98-E971-4928-A45A-7DE8DC38A71E}"/>
                  </a:ext>
                </a:extLst>
              </p14:cNvPr>
              <p14:cNvContentPartPr/>
              <p14:nvPr/>
            </p14:nvContentPartPr>
            <p14:xfrm>
              <a:off x="8819655" y="5695050"/>
              <a:ext cx="1008720" cy="49320"/>
            </p14:xfrm>
          </p:contentPart>
        </mc:Choice>
        <mc:Fallback xmlns=""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285BAC98-E971-4928-A45A-7DE8DC38A71E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8783655" y="5623050"/>
                <a:ext cx="108036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C4878882-E57F-487D-8D1A-F60FD2B1EDDF}"/>
                  </a:ext>
                </a:extLst>
              </p14:cNvPr>
              <p14:cNvContentPartPr/>
              <p14:nvPr/>
            </p14:nvContentPartPr>
            <p14:xfrm>
              <a:off x="9896055" y="5485530"/>
              <a:ext cx="252720" cy="19152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C4878882-E57F-487D-8D1A-F60FD2B1EDDF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9860055" y="5413394"/>
                <a:ext cx="324360" cy="3354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8F26D2F3-1683-4D04-A952-2D7577E27E0C}"/>
                  </a:ext>
                </a:extLst>
              </p14:cNvPr>
              <p14:cNvContentPartPr/>
              <p14:nvPr/>
            </p14:nvContentPartPr>
            <p14:xfrm>
              <a:off x="9905415" y="5302650"/>
              <a:ext cx="635760" cy="40284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8F26D2F3-1683-4D04-A952-2D7577E27E0C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9869415" y="5230650"/>
                <a:ext cx="707400" cy="54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68956C61-0B2C-4B77-A133-EA086FA1044C}"/>
                  </a:ext>
                </a:extLst>
              </p14:cNvPr>
              <p14:cNvContentPartPr/>
              <p14:nvPr/>
            </p14:nvContentPartPr>
            <p14:xfrm>
              <a:off x="10257855" y="5066130"/>
              <a:ext cx="753120" cy="42984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68956C61-0B2C-4B77-A133-EA086FA1044C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0221855" y="4994130"/>
                <a:ext cx="824760" cy="5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D32626E7-B697-49A6-A6BC-2D8CB71E04EB}"/>
                  </a:ext>
                </a:extLst>
              </p14:cNvPr>
              <p14:cNvContentPartPr/>
              <p14:nvPr/>
            </p14:nvContentPartPr>
            <p14:xfrm>
              <a:off x="10820895" y="5048130"/>
              <a:ext cx="323640" cy="17784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D32626E7-B697-49A6-A6BC-2D8CB71E04EB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0784895" y="4976130"/>
                <a:ext cx="39528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1570CFAC-D9B9-43FB-8583-73E6FEF14EBA}"/>
                  </a:ext>
                </a:extLst>
              </p14:cNvPr>
              <p14:cNvContentPartPr/>
              <p14:nvPr/>
            </p14:nvContentPartPr>
            <p14:xfrm>
              <a:off x="8886255" y="5145690"/>
              <a:ext cx="1691280" cy="554400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1570CFAC-D9B9-43FB-8583-73E6FEF14EBA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850255" y="5073690"/>
                <a:ext cx="1762920" cy="69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067E2DF0-4569-422D-BCD0-48A85E8DB445}"/>
                  </a:ext>
                </a:extLst>
              </p14:cNvPr>
              <p14:cNvContentPartPr/>
              <p14:nvPr/>
            </p14:nvContentPartPr>
            <p14:xfrm>
              <a:off x="9906495" y="5240730"/>
              <a:ext cx="863640" cy="460800"/>
            </p14:xfrm>
          </p:contentPart>
        </mc:Choice>
        <mc:Fallback xmlns=""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067E2DF0-4569-422D-BCD0-48A85E8DB445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9870495" y="5168730"/>
                <a:ext cx="935280" cy="60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59FD7EFC-5E44-4612-B194-51A41983964C}"/>
                  </a:ext>
                </a:extLst>
              </p14:cNvPr>
              <p14:cNvContentPartPr/>
              <p14:nvPr/>
            </p14:nvContentPartPr>
            <p14:xfrm>
              <a:off x="8446335" y="5690730"/>
              <a:ext cx="241920" cy="56880"/>
            </p14:xfrm>
          </p:contentPart>
        </mc:Choice>
        <mc:Fallback xmlns=""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59FD7EFC-5E44-4612-B194-51A41983964C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8410281" y="5618730"/>
                <a:ext cx="313667" cy="20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842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C7744F-6D29-4D8F-BEBF-2F9C08D16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4" y="744518"/>
            <a:ext cx="9744075" cy="536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3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AA98753-7679-4841-A1A9-77193C1E1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37" y="342900"/>
            <a:ext cx="83915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6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DF2E85F2C254186D1E63378603731" ma:contentTypeVersion="40" ma:contentTypeDescription="Create a new document." ma:contentTypeScope="" ma:versionID="66e4912a6df8e3ac31a5bb375b58d00b">
  <xsd:schema xmlns:xsd="http://www.w3.org/2001/XMLSchema" xmlns:xs="http://www.w3.org/2001/XMLSchema" xmlns:p="http://schemas.microsoft.com/office/2006/metadata/properties" xmlns:ns3="9f18942b-c0cd-4788-a22b-53d6b371f6f9" xmlns:ns4="517dfb6b-91eb-4551-baee-a165f4109cc1" targetNamespace="http://schemas.microsoft.com/office/2006/metadata/properties" ma:root="true" ma:fieldsID="08268098ec3884ee44db388a0ed8e3a8" ns3:_="" ns4:_="">
    <xsd:import namespace="9f18942b-c0cd-4788-a22b-53d6b371f6f9"/>
    <xsd:import namespace="517dfb6b-91eb-4551-baee-a165f4109c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igrationWizId" minOccurs="0"/>
                <xsd:element ref="ns4:MigrationWizIdPermissions" minOccurs="0"/>
                <xsd:element ref="ns4:MigrationWizIdPermissionLevels" minOccurs="0"/>
                <xsd:element ref="ns4:MigrationWizIdDocumentLibraryPermissions" minOccurs="0"/>
                <xsd:element ref="ns4:MigrationWizIdSecurityGroup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8942b-c0cd-4788-a22b-53d6b371f6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dfb6b-91eb-4551-baee-a165f4109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igrationWizId" ma:index="32" nillable="true" ma:displayName="MigrationWizId" ma:internalName="MigrationWizId">
      <xsd:simpleType>
        <xsd:restriction base="dms:Text"/>
      </xsd:simpleType>
    </xsd:element>
    <xsd:element name="MigrationWizIdPermissions" ma:index="33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34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35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36" nillable="true" ma:displayName="MigrationWizIdSecurityGroups" ma:internalName="MigrationWizIdSecurityGroups">
      <xsd:simpleType>
        <xsd:restriction base="dms:Text"/>
      </xsd:simpleType>
    </xsd:element>
    <xsd:element name="TeamsChannelId" ma:index="37" nillable="true" ma:displayName="Teams Channel Id" ma:internalName="TeamsChannelId">
      <xsd:simpleType>
        <xsd:restriction base="dms:Text"/>
      </xsd:simpleType>
    </xsd:element>
    <xsd:element name="Math_Settings" ma:index="38" nillable="true" ma:displayName="Math Settings" ma:internalName="Math_Settings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  <xsd:element name="MediaServiceOCR" ma:index="4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5" nillable="true" ma:displayName="Location" ma:internalName="MediaServiceLocation" ma:readOnly="true">
      <xsd:simpleType>
        <xsd:restriction base="dms:Text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517dfb6b-91eb-4551-baee-a165f4109cc1" xsi:nil="true"/>
    <Has_Teacher_Only_SectionGroup xmlns="517dfb6b-91eb-4551-baee-a165f4109cc1" xsi:nil="true"/>
    <MigrationWizIdDocumentLibraryPermissions xmlns="517dfb6b-91eb-4551-baee-a165f4109cc1" xsi:nil="true"/>
    <NotebookType xmlns="517dfb6b-91eb-4551-baee-a165f4109cc1" xsi:nil="true"/>
    <IsNotebookLocked xmlns="517dfb6b-91eb-4551-baee-a165f4109cc1" xsi:nil="true"/>
    <Is_Collaboration_Space_Locked xmlns="517dfb6b-91eb-4551-baee-a165f4109cc1" xsi:nil="true"/>
    <Self_Registration_Enabled xmlns="517dfb6b-91eb-4551-baee-a165f4109cc1" xsi:nil="true"/>
    <FolderType xmlns="517dfb6b-91eb-4551-baee-a165f4109cc1" xsi:nil="true"/>
    <Distribution_Groups xmlns="517dfb6b-91eb-4551-baee-a165f4109cc1" xsi:nil="true"/>
    <Invited_Students xmlns="517dfb6b-91eb-4551-baee-a165f4109cc1" xsi:nil="true"/>
    <LMS_Mappings xmlns="517dfb6b-91eb-4551-baee-a165f4109cc1" xsi:nil="true"/>
    <CultureName xmlns="517dfb6b-91eb-4551-baee-a165f4109cc1" xsi:nil="true"/>
    <Students xmlns="517dfb6b-91eb-4551-baee-a165f4109cc1">
      <UserInfo>
        <DisplayName/>
        <AccountId xsi:nil="true"/>
        <AccountType/>
      </UserInfo>
    </Students>
    <MigrationWizId xmlns="517dfb6b-91eb-4551-baee-a165f4109cc1" xsi:nil="true"/>
    <MigrationWizIdPermissions xmlns="517dfb6b-91eb-4551-baee-a165f4109cc1" xsi:nil="true"/>
    <TeamsChannelId xmlns="517dfb6b-91eb-4551-baee-a165f4109cc1" xsi:nil="true"/>
    <DefaultSectionNames xmlns="517dfb6b-91eb-4551-baee-a165f4109cc1" xsi:nil="true"/>
    <MigrationWizIdSecurityGroups xmlns="517dfb6b-91eb-4551-baee-a165f4109cc1" xsi:nil="true"/>
    <Teachers xmlns="517dfb6b-91eb-4551-baee-a165f4109cc1">
      <UserInfo>
        <DisplayName/>
        <AccountId xsi:nil="true"/>
        <AccountType/>
      </UserInfo>
    </Teachers>
    <AppVersion xmlns="517dfb6b-91eb-4551-baee-a165f4109cc1" xsi:nil="true"/>
    <Invited_Teachers xmlns="517dfb6b-91eb-4551-baee-a165f4109cc1" xsi:nil="true"/>
    <MigrationWizIdPermissionLevels xmlns="517dfb6b-91eb-4551-baee-a165f4109cc1" xsi:nil="true"/>
    <Math_Settings xmlns="517dfb6b-91eb-4551-baee-a165f4109cc1" xsi:nil="true"/>
    <Owner xmlns="517dfb6b-91eb-4551-baee-a165f4109cc1">
      <UserInfo>
        <DisplayName/>
        <AccountId xsi:nil="true"/>
        <AccountType/>
      </UserInfo>
    </Owner>
    <Student_Groups xmlns="517dfb6b-91eb-4551-baee-a165f4109cc1">
      <UserInfo>
        <DisplayName/>
        <AccountId xsi:nil="true"/>
        <AccountType/>
      </UserInfo>
    </Student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E4FC64-E646-460E-88CA-AE535C52BD3E}">
  <ds:schemaRefs>
    <ds:schemaRef ds:uri="517dfb6b-91eb-4551-baee-a165f4109cc1"/>
    <ds:schemaRef ds:uri="9f18942b-c0cd-4788-a22b-53d6b371f6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7F48723-450E-4999-86CF-B5C0DD7F3937}">
  <ds:schemaRefs>
    <ds:schemaRef ds:uri="517dfb6b-91eb-4551-baee-a165f4109cc1"/>
    <ds:schemaRef ds:uri="http://purl.org/dc/terms/"/>
    <ds:schemaRef ds:uri="9f18942b-c0cd-4788-a22b-53d6b371f6f9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57EDDC-FF4D-4DE4-8236-DF13180483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Howell</dc:creator>
  <cp:lastModifiedBy>Campbell, Bradley E</cp:lastModifiedBy>
  <cp:revision>2</cp:revision>
  <dcterms:created xsi:type="dcterms:W3CDTF">2021-03-06T23:12:32Z</dcterms:created>
  <dcterms:modified xsi:type="dcterms:W3CDTF">2021-03-08T04:33:46Z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0x0101002D3DF2E85F2C254186D1E63378603731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etDate">
    <vt:lpwstr>2021-03-08T03:32:59Z</vt:lpwstr>
  </property>
  <property fmtid="{D5CDD505-2E9C-101B-9397-08002B2CF9AE}" pid="5" name="MSIP_Label_0ee3c538-ec52-435f-ae58-017644bd9513_Method">
    <vt:lpwstr>Standard</vt:lpwstr>
  </property>
  <property fmtid="{D5CDD505-2E9C-101B-9397-08002B2CF9AE}" pid="6" name="MSIP_Label_0ee3c538-ec52-435f-ae58-017644bd9513_Name">
    <vt:lpwstr>0ee3c538-ec52-435f-ae58-017644bd9513</vt:lpwstr>
  </property>
  <property fmtid="{D5CDD505-2E9C-101B-9397-08002B2CF9AE}" pid="7" name="MSIP_Label_0ee3c538-ec52-435f-ae58-017644bd9513_SiteId">
    <vt:lpwstr>0cdcb198-8169-4b70-ba9f-da7e3ba700c2</vt:lpwstr>
  </property>
  <property fmtid="{D5CDD505-2E9C-101B-9397-08002B2CF9AE}" pid="8" name="MSIP_Label_0ee3c538-ec52-435f-ae58-017644bd9513_ActionId">
    <vt:lpwstr>d4968626-1cae-40e8-8f5a-1d987a6bf457</vt:lpwstr>
  </property>
  <property fmtid="{D5CDD505-2E9C-101B-9397-08002B2CF9AE}" pid="9" name="MSIP_Label_0ee3c538-ec52-435f-ae58-017644bd9513_ContentBits">
    <vt:lpwstr>0</vt:lpwstr>
  </property>
</Properties>
</file>