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7" d="100"/>
          <a:sy n="57" d="100"/>
        </p:scale>
        <p:origin x="98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E10F6-3732-4FBE-B497-C2D7E1F9B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7CD499-0FD1-4324-A5FB-ED81378B2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CBCCF-ECE9-43BD-9C32-32888A365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7216-D683-4186-A4FC-2AB6B8AE7AB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72FEE-0A3B-4121-9930-C67EE6E7C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0F323-E7B5-4FB8-B235-7D5AE479A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6FE0-E01A-4430-A299-CFE52ECB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2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4DE17-2C95-415C-86E4-BD1CED1A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FDDCBB-DE3C-4F03-946F-13E90B902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11437-F0FD-481D-A4E8-CA7DAB524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7216-D683-4186-A4FC-2AB6B8AE7AB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D0B04-EC68-40E5-9DE0-B5351576D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04DFD-A9C2-4367-805D-3244BB450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6FE0-E01A-4430-A299-CFE52ECB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6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6CE203-DD8C-4EE5-BB3B-3C8367350C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D0D297-657E-4E99-93FA-620A51516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7F164-BDC4-45DD-8883-1D688E73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7216-D683-4186-A4FC-2AB6B8AE7AB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E5B8B-E550-46E6-BF4B-A3E77F140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A47F3-4668-436D-866C-72E56C1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6FE0-E01A-4430-A299-CFE52ECB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2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6949D-8821-493C-8034-71AEE44E2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C523B-F929-438B-A889-2FFEE4DF7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DDD4B-5E03-4659-8663-3CDA51F7C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7216-D683-4186-A4FC-2AB6B8AE7AB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FFA9E-F657-4D9A-BEEE-63304FF5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513D3-0824-4ADA-BB17-574F1F859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6FE0-E01A-4430-A299-CFE52ECB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7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E6B57-8BD8-4A96-82B0-641A5BFE4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47675-4615-45A9-A589-CE8CD914B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37F92-2E7B-4095-8037-0B5A5E52E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7216-D683-4186-A4FC-2AB6B8AE7AB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49A39-D0D5-4534-B09D-43B15C6F1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E80FF-54CE-449D-8043-BB0DD1B78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6FE0-E01A-4430-A299-CFE52ECB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4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E5EC9-ECC7-45D1-A45E-DB49BE1E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31378-50B7-4344-8C22-69B4368339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A4119-86BC-4C12-8CA9-6E8C8D1E9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1E011B-8A65-466C-BC73-3ECF301B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7216-D683-4186-A4FC-2AB6B8AE7AB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E55F85-319F-4058-AA47-64EDB27C0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ED771-31A0-48BF-978D-DB5640ED5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6FE0-E01A-4430-A299-CFE52ECB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7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D9975-9066-4D71-855A-8EF7EDC3F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847A8-BC40-4AA1-A100-59185A0CB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EDE7AA-29C5-4B0E-A6D7-9C05A5321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CC2F52-74EE-4CAC-BBDC-E082ACEBFE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066783-76FA-4862-AD52-4550AE5E21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4515C1-019E-4D4B-B548-DDFF63E87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7216-D683-4186-A4FC-2AB6B8AE7AB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B23016-71DC-4DC4-ADC0-74E34C30D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D8DDAE-F214-4816-A383-82A760381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6FE0-E01A-4430-A299-CFE52ECB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5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B7522-9BDA-4CC8-872D-E07152EA2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C3C820-6D73-4FFB-A3A9-1763A2E6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7216-D683-4186-A4FC-2AB6B8AE7AB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55416A-BF28-4C31-9546-6E7E403E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FA56E0-71E3-4F04-A97F-D77B2C4AB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6FE0-E01A-4430-A299-CFE52ECB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3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9418EE-AA20-46C1-B968-48B2B4935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7216-D683-4186-A4FC-2AB6B8AE7AB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A94278-D8BD-4A5B-B01F-263BB7B80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98C86-0F62-4ECE-8001-223DDEF87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6FE0-E01A-4430-A299-CFE52ECB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31114-AEFA-4BEF-AF86-0CB4B7851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C1F4E-0B57-4106-A332-E3709EF97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9E9F03-84CE-42D3-9A83-1756FD12B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7EFA2B-ED36-48D4-90C4-EAB8E5D70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7216-D683-4186-A4FC-2AB6B8AE7AB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62A92-F5E7-4CF7-BE88-6731D33E7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D3AFFA-F0BE-423E-BA6E-C5B2669B3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6FE0-E01A-4430-A299-CFE52ECB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79BC6-132B-4C72-A429-A1B2784F8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D08EBF-5ED6-4D19-9F9A-F5100DA0B7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4FE76-053E-4EB8-BFE1-5D588FE07B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6F1098-4372-430E-AC22-182C20045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77216-D683-4186-A4FC-2AB6B8AE7AB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DBDCA-706C-4E80-9CD8-69B871EB1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3BBAFE-2EF9-4DA5-86DA-0CFC8E3F3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6FE0-E01A-4430-A299-CFE52ECB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7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83D67F-6E9F-4B07-B2DD-CA24E9011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0A4AA-0221-414A-98B6-E1D011282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F3A03-A8BB-43E2-84F0-16517517E2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77216-D683-4186-A4FC-2AB6B8AE7AB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093AA-3278-456C-9351-FCC463E347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2051C-5B12-4508-87DD-FD2B08306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E6FE0-E01A-4430-A299-CFE52ECB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3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6BBE4F5-66EA-453E-8590-4FC564C44EF4}"/>
              </a:ext>
            </a:extLst>
          </p:cNvPr>
          <p:cNvCxnSpPr/>
          <p:nvPr/>
        </p:nvCxnSpPr>
        <p:spPr>
          <a:xfrm flipV="1">
            <a:off x="6096000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FCD9E1-88BE-4F0C-AF7F-1B69A1B91947}"/>
              </a:ext>
            </a:extLst>
          </p:cNvPr>
          <p:cNvCxnSpPr>
            <a:cxnSpLocks/>
          </p:cNvCxnSpPr>
          <p:nvPr/>
        </p:nvCxnSpPr>
        <p:spPr>
          <a:xfrm flipH="1">
            <a:off x="-148856" y="3429000"/>
            <a:ext cx="123408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6AA931F-D901-4AE4-BF7F-33F5021CBD44}"/>
              </a:ext>
            </a:extLst>
          </p:cNvPr>
          <p:cNvSpPr/>
          <p:nvPr/>
        </p:nvSpPr>
        <p:spPr>
          <a:xfrm>
            <a:off x="4720856" y="2849526"/>
            <a:ext cx="2817368" cy="1254641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Adjacent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AE33945-67E8-4B5B-AF77-CE32039C1E43}"/>
              </a:ext>
            </a:extLst>
          </p:cNvPr>
          <p:cNvSpPr/>
          <p:nvPr/>
        </p:nvSpPr>
        <p:spPr>
          <a:xfrm>
            <a:off x="1717462" y="0"/>
            <a:ext cx="1616754" cy="613316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Definition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2A9048-BB88-432D-B459-C10A5D3500B6}"/>
              </a:ext>
            </a:extLst>
          </p:cNvPr>
          <p:cNvSpPr/>
          <p:nvPr/>
        </p:nvSpPr>
        <p:spPr>
          <a:xfrm>
            <a:off x="1334602" y="3428999"/>
            <a:ext cx="2174315" cy="613316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Diagram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C5921E-5006-4F06-90FC-607475C73EC3}"/>
              </a:ext>
            </a:extLst>
          </p:cNvPr>
          <p:cNvSpPr/>
          <p:nvPr/>
        </p:nvSpPr>
        <p:spPr>
          <a:xfrm>
            <a:off x="8709102" y="0"/>
            <a:ext cx="2854713" cy="73598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Unique Traits </a:t>
            </a:r>
          </a:p>
          <a:p>
            <a:pPr algn="ctr"/>
            <a:r>
              <a:rPr lang="en-US" dirty="0">
                <a:solidFill>
                  <a:srgbClr val="FFFF99"/>
                </a:solidFill>
              </a:rPr>
              <a:t>(ways to remember)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918751-02F1-4280-88F4-79B311275312}"/>
              </a:ext>
            </a:extLst>
          </p:cNvPr>
          <p:cNvSpPr/>
          <p:nvPr/>
        </p:nvSpPr>
        <p:spPr>
          <a:xfrm>
            <a:off x="8891412" y="3429000"/>
            <a:ext cx="2817368" cy="579452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Diagram Explanation</a:t>
            </a:r>
          </a:p>
        </p:txBody>
      </p:sp>
    </p:spTree>
    <p:extLst>
      <p:ext uri="{BB962C8B-B14F-4D97-AF65-F5344CB8AC3E}">
        <p14:creationId xmlns:p14="http://schemas.microsoft.com/office/powerpoint/2010/main" val="43475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6BBE4F5-66EA-453E-8590-4FC564C44EF4}"/>
              </a:ext>
            </a:extLst>
          </p:cNvPr>
          <p:cNvCxnSpPr/>
          <p:nvPr/>
        </p:nvCxnSpPr>
        <p:spPr>
          <a:xfrm flipV="1">
            <a:off x="6096000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FCD9E1-88BE-4F0C-AF7F-1B69A1B91947}"/>
              </a:ext>
            </a:extLst>
          </p:cNvPr>
          <p:cNvCxnSpPr>
            <a:cxnSpLocks/>
          </p:cNvCxnSpPr>
          <p:nvPr/>
        </p:nvCxnSpPr>
        <p:spPr>
          <a:xfrm flipH="1">
            <a:off x="-148856" y="3429000"/>
            <a:ext cx="123408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6AA931F-D901-4AE4-BF7F-33F5021CBD44}"/>
              </a:ext>
            </a:extLst>
          </p:cNvPr>
          <p:cNvSpPr/>
          <p:nvPr/>
        </p:nvSpPr>
        <p:spPr>
          <a:xfrm>
            <a:off x="4720856" y="2849526"/>
            <a:ext cx="2817368" cy="1254641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Vertical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AE33945-67E8-4B5B-AF77-CE32039C1E43}"/>
              </a:ext>
            </a:extLst>
          </p:cNvPr>
          <p:cNvSpPr/>
          <p:nvPr/>
        </p:nvSpPr>
        <p:spPr>
          <a:xfrm>
            <a:off x="1717462" y="0"/>
            <a:ext cx="1616754" cy="613316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Definition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2A9048-BB88-432D-B459-C10A5D3500B6}"/>
              </a:ext>
            </a:extLst>
          </p:cNvPr>
          <p:cNvSpPr/>
          <p:nvPr/>
        </p:nvSpPr>
        <p:spPr>
          <a:xfrm>
            <a:off x="1334602" y="3428999"/>
            <a:ext cx="2174315" cy="613316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Diagram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C5921E-5006-4F06-90FC-607475C73EC3}"/>
              </a:ext>
            </a:extLst>
          </p:cNvPr>
          <p:cNvSpPr/>
          <p:nvPr/>
        </p:nvSpPr>
        <p:spPr>
          <a:xfrm>
            <a:off x="8709102" y="0"/>
            <a:ext cx="2854713" cy="73598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Unique Traits </a:t>
            </a:r>
          </a:p>
          <a:p>
            <a:pPr algn="ctr"/>
            <a:r>
              <a:rPr lang="en-US" dirty="0">
                <a:solidFill>
                  <a:srgbClr val="FFFF99"/>
                </a:solidFill>
              </a:rPr>
              <a:t>(ways to remember)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918751-02F1-4280-88F4-79B311275312}"/>
              </a:ext>
            </a:extLst>
          </p:cNvPr>
          <p:cNvSpPr/>
          <p:nvPr/>
        </p:nvSpPr>
        <p:spPr>
          <a:xfrm>
            <a:off x="8891412" y="3429000"/>
            <a:ext cx="2817368" cy="579452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Diagram Explanation</a:t>
            </a:r>
          </a:p>
        </p:txBody>
      </p:sp>
    </p:spTree>
    <p:extLst>
      <p:ext uri="{BB962C8B-B14F-4D97-AF65-F5344CB8AC3E}">
        <p14:creationId xmlns:p14="http://schemas.microsoft.com/office/powerpoint/2010/main" val="377744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6BBE4F5-66EA-453E-8590-4FC564C44EF4}"/>
              </a:ext>
            </a:extLst>
          </p:cNvPr>
          <p:cNvCxnSpPr/>
          <p:nvPr/>
        </p:nvCxnSpPr>
        <p:spPr>
          <a:xfrm flipV="1">
            <a:off x="6274420" y="-1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FCD9E1-88BE-4F0C-AF7F-1B69A1B91947}"/>
              </a:ext>
            </a:extLst>
          </p:cNvPr>
          <p:cNvCxnSpPr>
            <a:cxnSpLocks/>
          </p:cNvCxnSpPr>
          <p:nvPr/>
        </p:nvCxnSpPr>
        <p:spPr>
          <a:xfrm flipH="1">
            <a:off x="-148856" y="3429000"/>
            <a:ext cx="123408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6AA931F-D901-4AE4-BF7F-33F5021CBD44}"/>
              </a:ext>
            </a:extLst>
          </p:cNvPr>
          <p:cNvSpPr/>
          <p:nvPr/>
        </p:nvSpPr>
        <p:spPr>
          <a:xfrm>
            <a:off x="4192859" y="2849527"/>
            <a:ext cx="4215333" cy="1075702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Complementary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AE33945-67E8-4B5B-AF77-CE32039C1E43}"/>
              </a:ext>
            </a:extLst>
          </p:cNvPr>
          <p:cNvSpPr/>
          <p:nvPr/>
        </p:nvSpPr>
        <p:spPr>
          <a:xfrm>
            <a:off x="1717462" y="0"/>
            <a:ext cx="1616754" cy="613316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Definition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2A9048-BB88-432D-B459-C10A5D3500B6}"/>
              </a:ext>
            </a:extLst>
          </p:cNvPr>
          <p:cNvSpPr/>
          <p:nvPr/>
        </p:nvSpPr>
        <p:spPr>
          <a:xfrm>
            <a:off x="1334602" y="3428999"/>
            <a:ext cx="2174315" cy="613316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Diagram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C5921E-5006-4F06-90FC-607475C73EC3}"/>
              </a:ext>
            </a:extLst>
          </p:cNvPr>
          <p:cNvSpPr/>
          <p:nvPr/>
        </p:nvSpPr>
        <p:spPr>
          <a:xfrm>
            <a:off x="8709102" y="0"/>
            <a:ext cx="2854713" cy="73598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Unique Traits </a:t>
            </a:r>
          </a:p>
          <a:p>
            <a:pPr algn="ctr"/>
            <a:r>
              <a:rPr lang="en-US" dirty="0">
                <a:solidFill>
                  <a:srgbClr val="FFFF99"/>
                </a:solidFill>
              </a:rPr>
              <a:t>(ways to remember)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918751-02F1-4280-88F4-79B311275312}"/>
              </a:ext>
            </a:extLst>
          </p:cNvPr>
          <p:cNvSpPr/>
          <p:nvPr/>
        </p:nvSpPr>
        <p:spPr>
          <a:xfrm>
            <a:off x="8891412" y="3429000"/>
            <a:ext cx="2817368" cy="579452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Diagram Explanation</a:t>
            </a:r>
          </a:p>
        </p:txBody>
      </p:sp>
    </p:spTree>
    <p:extLst>
      <p:ext uri="{BB962C8B-B14F-4D97-AF65-F5344CB8AC3E}">
        <p14:creationId xmlns:p14="http://schemas.microsoft.com/office/powerpoint/2010/main" val="4214016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6BBE4F5-66EA-453E-8590-4FC564C44EF4}"/>
              </a:ext>
            </a:extLst>
          </p:cNvPr>
          <p:cNvCxnSpPr/>
          <p:nvPr/>
        </p:nvCxnSpPr>
        <p:spPr>
          <a:xfrm flipV="1">
            <a:off x="6296721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FCD9E1-88BE-4F0C-AF7F-1B69A1B91947}"/>
              </a:ext>
            </a:extLst>
          </p:cNvPr>
          <p:cNvCxnSpPr>
            <a:cxnSpLocks/>
          </p:cNvCxnSpPr>
          <p:nvPr/>
        </p:nvCxnSpPr>
        <p:spPr>
          <a:xfrm flipH="1">
            <a:off x="-148856" y="3429000"/>
            <a:ext cx="123408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6AA931F-D901-4AE4-BF7F-33F5021CBD44}"/>
              </a:ext>
            </a:extLst>
          </p:cNvPr>
          <p:cNvSpPr/>
          <p:nvPr/>
        </p:nvSpPr>
        <p:spPr>
          <a:xfrm>
            <a:off x="4215161" y="2849527"/>
            <a:ext cx="4114799" cy="1158926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Supplementary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AE33945-67E8-4B5B-AF77-CE32039C1E43}"/>
              </a:ext>
            </a:extLst>
          </p:cNvPr>
          <p:cNvSpPr/>
          <p:nvPr/>
        </p:nvSpPr>
        <p:spPr>
          <a:xfrm>
            <a:off x="1717462" y="0"/>
            <a:ext cx="1616754" cy="613316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Definition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2A9048-BB88-432D-B459-C10A5D3500B6}"/>
              </a:ext>
            </a:extLst>
          </p:cNvPr>
          <p:cNvSpPr/>
          <p:nvPr/>
        </p:nvSpPr>
        <p:spPr>
          <a:xfrm>
            <a:off x="1334602" y="3428999"/>
            <a:ext cx="2174315" cy="613316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Diagram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C5921E-5006-4F06-90FC-607475C73EC3}"/>
              </a:ext>
            </a:extLst>
          </p:cNvPr>
          <p:cNvSpPr/>
          <p:nvPr/>
        </p:nvSpPr>
        <p:spPr>
          <a:xfrm>
            <a:off x="8709102" y="0"/>
            <a:ext cx="2854713" cy="73598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Unique Traits </a:t>
            </a:r>
          </a:p>
          <a:p>
            <a:pPr algn="ctr"/>
            <a:r>
              <a:rPr lang="en-US" dirty="0">
                <a:solidFill>
                  <a:srgbClr val="FFFF99"/>
                </a:solidFill>
              </a:rPr>
              <a:t>(ways to remember)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918751-02F1-4280-88F4-79B311275312}"/>
              </a:ext>
            </a:extLst>
          </p:cNvPr>
          <p:cNvSpPr/>
          <p:nvPr/>
        </p:nvSpPr>
        <p:spPr>
          <a:xfrm>
            <a:off x="8891412" y="3429000"/>
            <a:ext cx="2817368" cy="579452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Diagram Explanation</a:t>
            </a:r>
          </a:p>
        </p:txBody>
      </p:sp>
    </p:spTree>
    <p:extLst>
      <p:ext uri="{BB962C8B-B14F-4D97-AF65-F5344CB8AC3E}">
        <p14:creationId xmlns:p14="http://schemas.microsoft.com/office/powerpoint/2010/main" val="539147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48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Campbell, Bradley E</dc:creator>
  <cp:lastModifiedBy>Campbell, Bradley E</cp:lastModifiedBy>
  <cp:revision>1</cp:revision>
  <dcterms:created xsi:type="dcterms:W3CDTF">2021-03-22T16:32:02Z</dcterms:created>
  <dcterms:modified xsi:type="dcterms:W3CDTF">2021-03-22T16:37:55Z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etDate">
    <vt:lpwstr>2021-03-22T16:32:02Z</vt:lpwstr>
  </property>
  <property fmtid="{D5CDD505-2E9C-101B-9397-08002B2CF9AE}" pid="4" name="MSIP_Label_0ee3c538-ec52-435f-ae58-017644bd9513_Method">
    <vt:lpwstr>Standard</vt:lpwstr>
  </property>
  <property fmtid="{D5CDD505-2E9C-101B-9397-08002B2CF9AE}" pid="5" name="MSIP_Label_0ee3c538-ec52-435f-ae58-017644bd9513_Name">
    <vt:lpwstr>0ee3c538-ec52-435f-ae58-017644bd9513</vt:lpwstr>
  </property>
  <property fmtid="{D5CDD505-2E9C-101B-9397-08002B2CF9AE}" pid="6" name="MSIP_Label_0ee3c538-ec52-435f-ae58-017644bd9513_SiteId">
    <vt:lpwstr>0cdcb198-8169-4b70-ba9f-da7e3ba700c2</vt:lpwstr>
  </property>
  <property fmtid="{D5CDD505-2E9C-101B-9397-08002B2CF9AE}" pid="7" name="MSIP_Label_0ee3c538-ec52-435f-ae58-017644bd9513_ActionId">
    <vt:lpwstr>9069be31-4c2f-435d-8fa5-ba33fc080ced</vt:lpwstr>
  </property>
  <property fmtid="{D5CDD505-2E9C-101B-9397-08002B2CF9AE}" pid="8" name="MSIP_Label_0ee3c538-ec52-435f-ae58-017644bd9513_ContentBits">
    <vt:lpwstr>0</vt:lpwstr>
  </property>
</Properties>
</file>